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4"/>
  </p:notesMasterIdLst>
  <p:handoutMasterIdLst>
    <p:handoutMasterId r:id="rId25"/>
  </p:handoutMasterIdLst>
  <p:sldIdLst>
    <p:sldId id="376" r:id="rId5"/>
    <p:sldId id="389" r:id="rId6"/>
    <p:sldId id="378" r:id="rId7"/>
    <p:sldId id="379" r:id="rId8"/>
    <p:sldId id="390" r:id="rId9"/>
    <p:sldId id="397" r:id="rId10"/>
    <p:sldId id="393" r:id="rId11"/>
    <p:sldId id="399" r:id="rId12"/>
    <p:sldId id="394" r:id="rId13"/>
    <p:sldId id="400" r:id="rId14"/>
    <p:sldId id="395" r:id="rId15"/>
    <p:sldId id="401" r:id="rId16"/>
    <p:sldId id="396" r:id="rId17"/>
    <p:sldId id="402" r:id="rId18"/>
    <p:sldId id="405" r:id="rId19"/>
    <p:sldId id="403" r:id="rId20"/>
    <p:sldId id="404" r:id="rId21"/>
    <p:sldId id="384" r:id="rId22"/>
    <p:sldId id="3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BE283-1A9B-42F9-86A0-B373868CACED}" v="97" dt="2024-10-26T09:28:39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>
        <p:scale>
          <a:sx n="75" d="100"/>
          <a:sy n="75" d="100"/>
        </p:scale>
        <p:origin x="974" y="17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esh Patel" userId="6c6c057bec4950ad" providerId="LiveId" clId="{635BE283-1A9B-42F9-86A0-B373868CACED}"/>
    <pc:docChg chg="undo custSel addSld delSld modSld sldOrd">
      <pc:chgData name="Jayesh Patel" userId="6c6c057bec4950ad" providerId="LiveId" clId="{635BE283-1A9B-42F9-86A0-B373868CACED}" dt="2024-10-26T09:28:39.026" v="1268" actId="931"/>
      <pc:docMkLst>
        <pc:docMk/>
      </pc:docMkLst>
      <pc:sldChg chg="addSp delSp modSp mod">
        <pc:chgData name="Jayesh Patel" userId="6c6c057bec4950ad" providerId="LiveId" clId="{635BE283-1A9B-42F9-86A0-B373868CACED}" dt="2024-10-26T09:26:38.640" v="1266" actId="255"/>
        <pc:sldMkLst>
          <pc:docMk/>
          <pc:sldMk cId="3503979848" sldId="376"/>
        </pc:sldMkLst>
        <pc:spChg chg="add del mod">
          <ac:chgData name="Jayesh Patel" userId="6c6c057bec4950ad" providerId="LiveId" clId="{635BE283-1A9B-42F9-86A0-B373868CACED}" dt="2024-10-26T09:24:34.362" v="1249" actId="478"/>
          <ac:spMkLst>
            <pc:docMk/>
            <pc:sldMk cId="3503979848" sldId="376"/>
            <ac:spMk id="11" creationId="{3826009F-64BD-EF96-5BE6-1744ED0FD1C8}"/>
          </ac:spMkLst>
        </pc:spChg>
        <pc:spChg chg="add del mod">
          <ac:chgData name="Jayesh Patel" userId="6c6c057bec4950ad" providerId="LiveId" clId="{635BE283-1A9B-42F9-86A0-B373868CACED}" dt="2024-10-26T09:25:17.338" v="1253" actId="478"/>
          <ac:spMkLst>
            <pc:docMk/>
            <pc:sldMk cId="3503979848" sldId="376"/>
            <ac:spMk id="13" creationId="{69B1B6CB-B89C-E712-34BE-47360FE58EDB}"/>
          </ac:spMkLst>
        </pc:spChg>
        <pc:spChg chg="add del mod">
          <ac:chgData name="Jayesh Patel" userId="6c6c057bec4950ad" providerId="LiveId" clId="{635BE283-1A9B-42F9-86A0-B373868CACED}" dt="2024-10-26T09:26:28.185" v="1263" actId="478"/>
          <ac:spMkLst>
            <pc:docMk/>
            <pc:sldMk cId="3503979848" sldId="376"/>
            <ac:spMk id="15" creationId="{68EBF53B-090B-1794-1DD8-1AC38430F7EF}"/>
          </ac:spMkLst>
        </pc:spChg>
        <pc:spChg chg="mod">
          <ac:chgData name="Jayesh Patel" userId="6c6c057bec4950ad" providerId="LiveId" clId="{635BE283-1A9B-42F9-86A0-B373868CACED}" dt="2024-10-26T09:26:32.406" v="1265" actId="20577"/>
          <ac:spMkLst>
            <pc:docMk/>
            <pc:sldMk cId="3503979848" sldId="376"/>
            <ac:spMk id="95" creationId="{7643F50D-950F-5A7E-722A-79E4F5D31565}"/>
          </ac:spMkLst>
        </pc:spChg>
        <pc:spChg chg="mod">
          <ac:chgData name="Jayesh Patel" userId="6c6c057bec4950ad" providerId="LiveId" clId="{635BE283-1A9B-42F9-86A0-B373868CACED}" dt="2024-10-26T09:26:38.640" v="1266" actId="255"/>
          <ac:spMkLst>
            <pc:docMk/>
            <pc:sldMk cId="3503979848" sldId="376"/>
            <ac:spMk id="96" creationId="{1C5A4B6C-BAC7-A685-A9B1-2F354B12832E}"/>
          </ac:spMkLst>
        </pc:spChg>
        <pc:spChg chg="add del mod">
          <ac:chgData name="Jayesh Patel" userId="6c6c057bec4950ad" providerId="LiveId" clId="{635BE283-1A9B-42F9-86A0-B373868CACED}" dt="2024-10-26T09:26:28.185" v="1263" actId="478"/>
          <ac:spMkLst>
            <pc:docMk/>
            <pc:sldMk cId="3503979848" sldId="376"/>
            <ac:spMk id="97" creationId="{2A924E96-9B1C-6D19-49F6-49CA70E65537}"/>
          </ac:spMkLst>
        </pc:spChg>
      </pc:sldChg>
      <pc:sldChg chg="addSp delSp modSp mod">
        <pc:chgData name="Jayesh Patel" userId="6c6c057bec4950ad" providerId="LiveId" clId="{635BE283-1A9B-42F9-86A0-B373868CACED}" dt="2024-10-26T07:30:41.602" v="31" actId="255"/>
        <pc:sldMkLst>
          <pc:docMk/>
          <pc:sldMk cId="463479360" sldId="378"/>
        </pc:sldMkLst>
        <pc:spChg chg="add del mod">
          <ac:chgData name="Jayesh Patel" userId="6c6c057bec4950ad" providerId="LiveId" clId="{635BE283-1A9B-42F9-86A0-B373868CACED}" dt="2024-10-26T07:30:21.742" v="28" actId="478"/>
          <ac:spMkLst>
            <pc:docMk/>
            <pc:sldMk cId="463479360" sldId="378"/>
            <ac:spMk id="3" creationId="{AC635498-4111-FD83-3B79-C658796ACA11}"/>
          </ac:spMkLst>
        </pc:spChg>
        <pc:spChg chg="mod">
          <ac:chgData name="Jayesh Patel" userId="6c6c057bec4950ad" providerId="LiveId" clId="{635BE283-1A9B-42F9-86A0-B373868CACED}" dt="2024-10-26T07:30:33.337" v="30" actId="1076"/>
          <ac:spMkLst>
            <pc:docMk/>
            <pc:sldMk cId="463479360" sldId="378"/>
            <ac:spMk id="13" creationId="{E2EA33AE-2E4E-2AD0-7AAD-FF06CBACB603}"/>
          </ac:spMkLst>
        </pc:spChg>
        <pc:spChg chg="mod">
          <ac:chgData name="Jayesh Patel" userId="6c6c057bec4950ad" providerId="LiveId" clId="{635BE283-1A9B-42F9-86A0-B373868CACED}" dt="2024-10-26T07:30:41.602" v="31" actId="255"/>
          <ac:spMkLst>
            <pc:docMk/>
            <pc:sldMk cId="463479360" sldId="378"/>
            <ac:spMk id="14" creationId="{BA498B66-C42E-029B-6F9F-FF45F4C14BB9}"/>
          </ac:spMkLst>
        </pc:spChg>
        <pc:spChg chg="del mod">
          <ac:chgData name="Jayesh Patel" userId="6c6c057bec4950ad" providerId="LiveId" clId="{635BE283-1A9B-42F9-86A0-B373868CACED}" dt="2024-10-26T07:30:19.530" v="27" actId="478"/>
          <ac:spMkLst>
            <pc:docMk/>
            <pc:sldMk cId="463479360" sldId="378"/>
            <ac:spMk id="15" creationId="{43B8BFA9-FBE9-EDA2-FBB1-C2B55CD7C827}"/>
          </ac:spMkLst>
        </pc:spChg>
      </pc:sldChg>
      <pc:sldChg chg="addSp delSp modSp mod">
        <pc:chgData name="Jayesh Patel" userId="6c6c057bec4950ad" providerId="LiveId" clId="{635BE283-1A9B-42F9-86A0-B373868CACED}" dt="2024-10-26T08:46:23.851" v="1047" actId="1076"/>
        <pc:sldMkLst>
          <pc:docMk/>
          <pc:sldMk cId="311328596" sldId="379"/>
        </pc:sldMkLst>
        <pc:spChg chg="add">
          <ac:chgData name="Jayesh Patel" userId="6c6c057bec4950ad" providerId="LiveId" clId="{635BE283-1A9B-42F9-86A0-B373868CACED}" dt="2024-10-26T07:31:38.519" v="74"/>
          <ac:spMkLst>
            <pc:docMk/>
            <pc:sldMk cId="311328596" sldId="379"/>
            <ac:spMk id="2" creationId="{B92CC788-B93A-ED62-4394-F8CBBC9CFA31}"/>
          </ac:spMkLst>
        </pc:spChg>
        <pc:spChg chg="add">
          <ac:chgData name="Jayesh Patel" userId="6c6c057bec4950ad" providerId="LiveId" clId="{635BE283-1A9B-42F9-86A0-B373868CACED}" dt="2024-10-26T07:31:41.714" v="75"/>
          <ac:spMkLst>
            <pc:docMk/>
            <pc:sldMk cId="311328596" sldId="379"/>
            <ac:spMk id="3" creationId="{62A75FFB-F219-1255-550C-060DEF617773}"/>
          </ac:spMkLst>
        </pc:spChg>
        <pc:spChg chg="del mod">
          <ac:chgData name="Jayesh Patel" userId="6c6c057bec4950ad" providerId="LiveId" clId="{635BE283-1A9B-42F9-86A0-B373868CACED}" dt="2024-10-26T07:32:17.660" v="85" actId="478"/>
          <ac:spMkLst>
            <pc:docMk/>
            <pc:sldMk cId="311328596" sldId="379"/>
            <ac:spMk id="5" creationId="{1242C984-616F-EC16-3E37-A54495E756F3}"/>
          </ac:spMkLst>
        </pc:spChg>
        <pc:spChg chg="del">
          <ac:chgData name="Jayesh Patel" userId="6c6c057bec4950ad" providerId="LiveId" clId="{635BE283-1A9B-42F9-86A0-B373868CACED}" dt="2024-10-26T08:37:36.041" v="998" actId="478"/>
          <ac:spMkLst>
            <pc:docMk/>
            <pc:sldMk cId="311328596" sldId="379"/>
            <ac:spMk id="6" creationId="{68D96053-DF7F-7AFE-4D23-78CFF34D0026}"/>
          </ac:spMkLst>
        </pc:spChg>
        <pc:spChg chg="add del mod">
          <ac:chgData name="Jayesh Patel" userId="6c6c057bec4950ad" providerId="LiveId" clId="{635BE283-1A9B-42F9-86A0-B373868CACED}" dt="2024-10-26T07:31:52.377" v="79" actId="478"/>
          <ac:spMkLst>
            <pc:docMk/>
            <pc:sldMk cId="311328596" sldId="379"/>
            <ac:spMk id="7" creationId="{83E3E9CD-DFC7-BE20-4918-983B8D183DCE}"/>
          </ac:spMkLst>
        </pc:spChg>
        <pc:spChg chg="add mod">
          <ac:chgData name="Jayesh Patel" userId="6c6c057bec4950ad" providerId="LiveId" clId="{635BE283-1A9B-42F9-86A0-B373868CACED}" dt="2024-10-26T08:46:23.851" v="1047" actId="1076"/>
          <ac:spMkLst>
            <pc:docMk/>
            <pc:sldMk cId="311328596" sldId="379"/>
            <ac:spMk id="8" creationId="{CBCD5403-DD28-14FD-6762-666D2ECA7F6D}"/>
          </ac:spMkLst>
        </pc:spChg>
        <pc:spChg chg="mod">
          <ac:chgData name="Jayesh Patel" userId="6c6c057bec4950ad" providerId="LiveId" clId="{635BE283-1A9B-42F9-86A0-B373868CACED}" dt="2024-10-26T08:46:20.450" v="1046" actId="207"/>
          <ac:spMkLst>
            <pc:docMk/>
            <pc:sldMk cId="311328596" sldId="379"/>
            <ac:spMk id="23" creationId="{4D835925-3D21-0B99-9A6C-587FBAE43339}"/>
          </ac:spMkLst>
        </pc:spChg>
        <pc:spChg chg="add del mod">
          <ac:chgData name="Jayesh Patel" userId="6c6c057bec4950ad" providerId="LiveId" clId="{635BE283-1A9B-42F9-86A0-B373868CACED}" dt="2024-10-26T07:31:57.921" v="81"/>
          <ac:spMkLst>
            <pc:docMk/>
            <pc:sldMk cId="311328596" sldId="379"/>
            <ac:spMk id="24" creationId="{A67690BC-58BE-BD46-38A4-61EC504EA898}"/>
          </ac:spMkLst>
        </pc:spChg>
      </pc:sldChg>
      <pc:sldChg chg="add del">
        <pc:chgData name="Jayesh Patel" userId="6c6c057bec4950ad" providerId="LiveId" clId="{635BE283-1A9B-42F9-86A0-B373868CACED}" dt="2024-10-26T07:41:25.132" v="177" actId="47"/>
        <pc:sldMkLst>
          <pc:docMk/>
          <pc:sldMk cId="2581217556" sldId="380"/>
        </pc:sldMkLst>
      </pc:sldChg>
      <pc:sldChg chg="add del">
        <pc:chgData name="Jayesh Patel" userId="6c6c057bec4950ad" providerId="LiveId" clId="{635BE283-1A9B-42F9-86A0-B373868CACED}" dt="2024-10-26T07:50:48.362" v="299" actId="47"/>
        <pc:sldMkLst>
          <pc:docMk/>
          <pc:sldMk cId="212903645" sldId="381"/>
        </pc:sldMkLst>
      </pc:sldChg>
      <pc:sldChg chg="del">
        <pc:chgData name="Jayesh Patel" userId="6c6c057bec4950ad" providerId="LiveId" clId="{635BE283-1A9B-42F9-86A0-B373868CACED}" dt="2024-10-26T07:50:16.865" v="296" actId="47"/>
        <pc:sldMkLst>
          <pc:docMk/>
          <pc:sldMk cId="1162829202" sldId="382"/>
        </pc:sldMkLst>
      </pc:sldChg>
      <pc:sldChg chg="addSp delSp modSp del mod ord">
        <pc:chgData name="Jayesh Patel" userId="6c6c057bec4950ad" providerId="LiveId" clId="{635BE283-1A9B-42F9-86A0-B373868CACED}" dt="2024-10-26T08:04:42.428" v="759" actId="47"/>
        <pc:sldMkLst>
          <pc:docMk/>
          <pc:sldMk cId="3706609955" sldId="383"/>
        </pc:sldMkLst>
        <pc:spChg chg="del">
          <ac:chgData name="Jayesh Patel" userId="6c6c057bec4950ad" providerId="LiveId" clId="{635BE283-1A9B-42F9-86A0-B373868CACED}" dt="2024-10-26T07:44:51.240" v="222" actId="478"/>
          <ac:spMkLst>
            <pc:docMk/>
            <pc:sldMk cId="3706609955" sldId="383"/>
            <ac:spMk id="2" creationId="{CFE87EE4-0F77-0173-AC5A-9FBAE6AE8B40}"/>
          </ac:spMkLst>
        </pc:spChg>
        <pc:spChg chg="add del mod">
          <ac:chgData name="Jayesh Patel" userId="6c6c057bec4950ad" providerId="LiveId" clId="{635BE283-1A9B-42F9-86A0-B373868CACED}" dt="2024-10-26T07:44:28.426" v="221"/>
          <ac:spMkLst>
            <pc:docMk/>
            <pc:sldMk cId="3706609955" sldId="383"/>
            <ac:spMk id="3" creationId="{84485D52-89FB-5227-DA15-3BABC4DF027F}"/>
          </ac:spMkLst>
        </pc:spChg>
        <pc:spChg chg="del mod">
          <ac:chgData name="Jayesh Patel" userId="6c6c057bec4950ad" providerId="LiveId" clId="{635BE283-1A9B-42F9-86A0-B373868CACED}" dt="2024-10-26T07:49:57.232" v="289" actId="478"/>
          <ac:spMkLst>
            <pc:docMk/>
            <pc:sldMk cId="3706609955" sldId="383"/>
            <ac:spMk id="4" creationId="{689A993C-5F72-7C89-C9F1-F4780EBC0E7E}"/>
          </ac:spMkLst>
        </pc:spChg>
        <pc:spChg chg="add">
          <ac:chgData name="Jayesh Patel" userId="6c6c057bec4950ad" providerId="LiveId" clId="{635BE283-1A9B-42F9-86A0-B373868CACED}" dt="2024-10-26T07:44:17.495" v="217"/>
          <ac:spMkLst>
            <pc:docMk/>
            <pc:sldMk cId="3706609955" sldId="383"/>
            <ac:spMk id="5" creationId="{9C524AB3-9E35-D126-B4FB-B65D1CBE1D2C}"/>
          </ac:spMkLst>
        </pc:spChg>
        <pc:spChg chg="add mod">
          <ac:chgData name="Jayesh Patel" userId="6c6c057bec4950ad" providerId="LiveId" clId="{635BE283-1A9B-42F9-86A0-B373868CACED}" dt="2024-10-26T07:49:55.277" v="288" actId="1076"/>
          <ac:spMkLst>
            <pc:docMk/>
            <pc:sldMk cId="3706609955" sldId="383"/>
            <ac:spMk id="9" creationId="{874F1460-2C6C-24F5-7501-680E5E3EC38D}"/>
          </ac:spMkLst>
        </pc:spChg>
        <pc:spChg chg="add del mod">
          <ac:chgData name="Jayesh Patel" userId="6c6c057bec4950ad" providerId="LiveId" clId="{635BE283-1A9B-42F9-86A0-B373868CACED}" dt="2024-10-26T07:44:54.135" v="223" actId="478"/>
          <ac:spMkLst>
            <pc:docMk/>
            <pc:sldMk cId="3706609955" sldId="383"/>
            <ac:spMk id="11" creationId="{328BF190-53D2-4462-1E50-832209A7E488}"/>
          </ac:spMkLst>
        </pc:spChg>
      </pc:sldChg>
      <pc:sldChg chg="addSp delSp modSp mod">
        <pc:chgData name="Jayesh Patel" userId="6c6c057bec4950ad" providerId="LiveId" clId="{635BE283-1A9B-42F9-86A0-B373868CACED}" dt="2024-10-26T08:57:07.456" v="1195" actId="1076"/>
        <pc:sldMkLst>
          <pc:docMk/>
          <pc:sldMk cId="237198946" sldId="384"/>
        </pc:sldMkLst>
        <pc:spChg chg="mod">
          <ac:chgData name="Jayesh Patel" userId="6c6c057bec4950ad" providerId="LiveId" clId="{635BE283-1A9B-42F9-86A0-B373868CACED}" dt="2024-10-26T08:54:10.631" v="1086" actId="122"/>
          <ac:spMkLst>
            <pc:docMk/>
            <pc:sldMk cId="237198946" sldId="384"/>
            <ac:spMk id="2" creationId="{655D3917-072D-B98F-53A4-46496DCB7D2A}"/>
          </ac:spMkLst>
        </pc:spChg>
        <pc:spChg chg="add del mod">
          <ac:chgData name="Jayesh Patel" userId="6c6c057bec4950ad" providerId="LiveId" clId="{635BE283-1A9B-42F9-86A0-B373868CACED}" dt="2024-10-26T08:56:23.049" v="1149" actId="478"/>
          <ac:spMkLst>
            <pc:docMk/>
            <pc:sldMk cId="237198946" sldId="384"/>
            <ac:spMk id="4" creationId="{7E24D5C1-3FBB-8FC5-07C5-6811EF32CCC3}"/>
          </ac:spMkLst>
        </pc:spChg>
        <pc:spChg chg="add del mod">
          <ac:chgData name="Jayesh Patel" userId="6c6c057bec4950ad" providerId="LiveId" clId="{635BE283-1A9B-42F9-86A0-B373868CACED}" dt="2024-10-26T08:56:27.087" v="1151" actId="478"/>
          <ac:spMkLst>
            <pc:docMk/>
            <pc:sldMk cId="237198946" sldId="384"/>
            <ac:spMk id="6" creationId="{E110EBDF-CD99-5ADF-AB10-6B54D95EDB3C}"/>
          </ac:spMkLst>
        </pc:spChg>
        <pc:spChg chg="mod">
          <ac:chgData name="Jayesh Patel" userId="6c6c057bec4950ad" providerId="LiveId" clId="{635BE283-1A9B-42F9-86A0-B373868CACED}" dt="2024-10-26T08:54:31.844" v="1098" actId="255"/>
          <ac:spMkLst>
            <pc:docMk/>
            <pc:sldMk cId="237198946" sldId="384"/>
            <ac:spMk id="10" creationId="{DB4740A4-A1D9-E9B5-6838-073E1369284E}"/>
          </ac:spMkLst>
        </pc:spChg>
        <pc:spChg chg="mod">
          <ac:chgData name="Jayesh Patel" userId="6c6c057bec4950ad" providerId="LiveId" clId="{635BE283-1A9B-42F9-86A0-B373868CACED}" dt="2024-10-26T08:57:07.456" v="1195" actId="1076"/>
          <ac:spMkLst>
            <pc:docMk/>
            <pc:sldMk cId="237198946" sldId="384"/>
            <ac:spMk id="11" creationId="{06C1B1B9-02C9-EF1E-AFBE-E40015F082E0}"/>
          </ac:spMkLst>
        </pc:spChg>
        <pc:spChg chg="mod">
          <ac:chgData name="Jayesh Patel" userId="6c6c057bec4950ad" providerId="LiveId" clId="{635BE283-1A9B-42F9-86A0-B373868CACED}" dt="2024-10-26T08:57:00.366" v="1193" actId="1076"/>
          <ac:spMkLst>
            <pc:docMk/>
            <pc:sldMk cId="237198946" sldId="384"/>
            <ac:spMk id="12" creationId="{A45E210F-6B8D-736F-B141-2B3CBE61357A}"/>
          </ac:spMkLst>
        </pc:spChg>
        <pc:spChg chg="del">
          <ac:chgData name="Jayesh Patel" userId="6c6c057bec4950ad" providerId="LiveId" clId="{635BE283-1A9B-42F9-86A0-B373868CACED}" dt="2024-10-26T08:56:20.339" v="1148" actId="478"/>
          <ac:spMkLst>
            <pc:docMk/>
            <pc:sldMk cId="237198946" sldId="384"/>
            <ac:spMk id="13" creationId="{19847AB5-5442-A3C4-87F1-C737DF1C6DC0}"/>
          </ac:spMkLst>
        </pc:spChg>
        <pc:spChg chg="mod">
          <ac:chgData name="Jayesh Patel" userId="6c6c057bec4950ad" providerId="LiveId" clId="{635BE283-1A9B-42F9-86A0-B373868CACED}" dt="2024-10-26T08:57:03.961" v="1194" actId="1076"/>
          <ac:spMkLst>
            <pc:docMk/>
            <pc:sldMk cId="237198946" sldId="384"/>
            <ac:spMk id="23" creationId="{E8F44E43-BD27-EF72-1581-53AA4AF310DE}"/>
          </ac:spMkLst>
        </pc:spChg>
        <pc:spChg chg="mod">
          <ac:chgData name="Jayesh Patel" userId="6c6c057bec4950ad" providerId="LiveId" clId="{635BE283-1A9B-42F9-86A0-B373868CACED}" dt="2024-10-26T08:56:56.404" v="1192" actId="1076"/>
          <ac:spMkLst>
            <pc:docMk/>
            <pc:sldMk cId="237198946" sldId="384"/>
            <ac:spMk id="24" creationId="{55DD8B99-A215-EB84-183A-F3B1E73A45B5}"/>
          </ac:spMkLst>
        </pc:spChg>
        <pc:spChg chg="del">
          <ac:chgData name="Jayesh Patel" userId="6c6c057bec4950ad" providerId="LiveId" clId="{635BE283-1A9B-42F9-86A0-B373868CACED}" dt="2024-10-26T08:56:25.732" v="1150" actId="478"/>
          <ac:spMkLst>
            <pc:docMk/>
            <pc:sldMk cId="237198946" sldId="384"/>
            <ac:spMk id="25" creationId="{CBF28C9E-02B3-7B82-54FB-BB732FF1E97A}"/>
          </ac:spMkLst>
        </pc:spChg>
      </pc:sldChg>
      <pc:sldChg chg="del">
        <pc:chgData name="Jayesh Patel" userId="6c6c057bec4950ad" providerId="LiveId" clId="{635BE283-1A9B-42F9-86A0-B373868CACED}" dt="2024-10-26T07:50:40.612" v="298" actId="47"/>
        <pc:sldMkLst>
          <pc:docMk/>
          <pc:sldMk cId="6704159" sldId="386"/>
        </pc:sldMkLst>
      </pc:sldChg>
      <pc:sldChg chg="addSp delSp modSp mod">
        <pc:chgData name="Jayesh Patel" userId="6c6c057bec4950ad" providerId="LiveId" clId="{635BE283-1A9B-42F9-86A0-B373868CACED}" dt="2024-10-26T08:15:04.940" v="938" actId="1076"/>
        <pc:sldMkLst>
          <pc:docMk/>
          <pc:sldMk cId="2899485134" sldId="387"/>
        </pc:sldMkLst>
        <pc:spChg chg="mod">
          <ac:chgData name="Jayesh Patel" userId="6c6c057bec4950ad" providerId="LiveId" clId="{635BE283-1A9B-42F9-86A0-B373868CACED}" dt="2024-10-26T08:15:04.940" v="938" actId="1076"/>
          <ac:spMkLst>
            <pc:docMk/>
            <pc:sldMk cId="2899485134" sldId="387"/>
            <ac:spMk id="3" creationId="{69452219-785E-4657-C5F4-A53FEF2EB02D}"/>
          </ac:spMkLst>
        </pc:spChg>
        <pc:spChg chg="del">
          <ac:chgData name="Jayesh Patel" userId="6c6c057bec4950ad" providerId="LiveId" clId="{635BE283-1A9B-42F9-86A0-B373868CACED}" dt="2024-10-26T08:14:56.878" v="936" actId="478"/>
          <ac:spMkLst>
            <pc:docMk/>
            <pc:sldMk cId="2899485134" sldId="387"/>
            <ac:spMk id="4" creationId="{7AF90D79-5C58-F576-D2D0-3F4F1822E757}"/>
          </ac:spMkLst>
        </pc:spChg>
        <pc:spChg chg="add del mod">
          <ac:chgData name="Jayesh Patel" userId="6c6c057bec4950ad" providerId="LiveId" clId="{635BE283-1A9B-42F9-86A0-B373868CACED}" dt="2024-10-26T08:14:58.932" v="937" actId="478"/>
          <ac:spMkLst>
            <pc:docMk/>
            <pc:sldMk cId="2899485134" sldId="387"/>
            <ac:spMk id="5" creationId="{96DD7D96-92ED-F5C3-62E8-3B2EB5780644}"/>
          </ac:spMkLst>
        </pc:spChg>
      </pc:sldChg>
      <pc:sldChg chg="del">
        <pc:chgData name="Jayesh Patel" userId="6c6c057bec4950ad" providerId="LiveId" clId="{635BE283-1A9B-42F9-86A0-B373868CACED}" dt="2024-10-26T07:50:32.497" v="297" actId="47"/>
        <pc:sldMkLst>
          <pc:docMk/>
          <pc:sldMk cId="1169167156" sldId="388"/>
        </pc:sldMkLst>
      </pc:sldChg>
      <pc:sldChg chg="delSp modSp mod">
        <pc:chgData name="Jayesh Patel" userId="6c6c057bec4950ad" providerId="LiveId" clId="{635BE283-1A9B-42F9-86A0-B373868CACED}" dt="2024-10-26T08:59:17.526" v="1207" actId="1076"/>
        <pc:sldMkLst>
          <pc:docMk/>
          <pc:sldMk cId="4255973590" sldId="389"/>
        </pc:sldMkLst>
        <pc:spChg chg="mod">
          <ac:chgData name="Jayesh Patel" userId="6c6c057bec4950ad" providerId="LiveId" clId="{635BE283-1A9B-42F9-86A0-B373868CACED}" dt="2024-10-26T08:58:14.482" v="1199" actId="1076"/>
          <ac:spMkLst>
            <pc:docMk/>
            <pc:sldMk cId="4255973590" sldId="389"/>
            <ac:spMk id="5" creationId="{024B3C1A-3346-F617-2EC7-C16586CF19B6}"/>
          </ac:spMkLst>
        </pc:spChg>
        <pc:spChg chg="mod">
          <ac:chgData name="Jayesh Patel" userId="6c6c057bec4950ad" providerId="LiveId" clId="{635BE283-1A9B-42F9-86A0-B373868CACED}" dt="2024-10-26T08:58:08.186" v="1198" actId="1076"/>
          <ac:spMkLst>
            <pc:docMk/>
            <pc:sldMk cId="4255973590" sldId="389"/>
            <ac:spMk id="7" creationId="{BDA9475A-A652-4BB2-F82D-18D978C3972A}"/>
          </ac:spMkLst>
        </pc:spChg>
        <pc:spChg chg="mod">
          <ac:chgData name="Jayesh Patel" userId="6c6c057bec4950ad" providerId="LiveId" clId="{635BE283-1A9B-42F9-86A0-B373868CACED}" dt="2024-10-26T08:59:03.582" v="1205" actId="1076"/>
          <ac:spMkLst>
            <pc:docMk/>
            <pc:sldMk cId="4255973590" sldId="389"/>
            <ac:spMk id="9" creationId="{5DE5E134-360B-2943-34EC-C57477A8C820}"/>
          </ac:spMkLst>
        </pc:spChg>
        <pc:spChg chg="mod">
          <ac:chgData name="Jayesh Patel" userId="6c6c057bec4950ad" providerId="LiveId" clId="{635BE283-1A9B-42F9-86A0-B373868CACED}" dt="2024-10-26T08:59:17.526" v="1207" actId="1076"/>
          <ac:spMkLst>
            <pc:docMk/>
            <pc:sldMk cId="4255973590" sldId="389"/>
            <ac:spMk id="11" creationId="{9C7F6B17-F299-A158-A26D-47FCD7A1971B}"/>
          </ac:spMkLst>
        </pc:spChg>
        <pc:spChg chg="mod">
          <ac:chgData name="Jayesh Patel" userId="6c6c057bec4950ad" providerId="LiveId" clId="{635BE283-1A9B-42F9-86A0-B373868CACED}" dt="2024-10-26T08:58:45.435" v="1203" actId="1076"/>
          <ac:spMkLst>
            <pc:docMk/>
            <pc:sldMk cId="4255973590" sldId="389"/>
            <ac:spMk id="13" creationId="{125FE4BA-08C1-FBA0-844E-67EA0062904C}"/>
          </ac:spMkLst>
        </pc:spChg>
        <pc:spChg chg="del">
          <ac:chgData name="Jayesh Patel" userId="6c6c057bec4950ad" providerId="LiveId" clId="{635BE283-1A9B-42F9-86A0-B373868CACED}" dt="2024-10-26T08:37:27.507" v="997" actId="478"/>
          <ac:spMkLst>
            <pc:docMk/>
            <pc:sldMk cId="4255973590" sldId="389"/>
            <ac:spMk id="15" creationId="{A0F88C39-60B8-7163-0602-9B68A9FCDBFF}"/>
          </ac:spMkLst>
        </pc:spChg>
        <pc:spChg chg="mod">
          <ac:chgData name="Jayesh Patel" userId="6c6c057bec4950ad" providerId="LiveId" clId="{635BE283-1A9B-42F9-86A0-B373868CACED}" dt="2024-10-26T08:58:53.764" v="1204" actId="1076"/>
          <ac:spMkLst>
            <pc:docMk/>
            <pc:sldMk cId="4255973590" sldId="389"/>
            <ac:spMk id="28" creationId="{A5E3EFA8-A398-1A76-57B7-1CD7FA4797F7}"/>
          </ac:spMkLst>
        </pc:spChg>
        <pc:spChg chg="mod">
          <ac:chgData name="Jayesh Patel" userId="6c6c057bec4950ad" providerId="LiveId" clId="{635BE283-1A9B-42F9-86A0-B373868CACED}" dt="2024-10-26T08:57:59.424" v="1197" actId="1076"/>
          <ac:spMkLst>
            <pc:docMk/>
            <pc:sldMk cId="4255973590" sldId="389"/>
            <ac:spMk id="29" creationId="{3EFBD2FE-7687-D209-C1CB-1A0E22E64A0E}"/>
          </ac:spMkLst>
        </pc:spChg>
      </pc:sldChg>
      <pc:sldChg chg="modSp add mod">
        <pc:chgData name="Jayesh Patel" userId="6c6c057bec4950ad" providerId="LiveId" clId="{635BE283-1A9B-42F9-86A0-B373868CACED}" dt="2024-10-26T07:41:40.601" v="191" actId="20577"/>
        <pc:sldMkLst>
          <pc:docMk/>
          <pc:sldMk cId="1187387252" sldId="390"/>
        </pc:sldMkLst>
        <pc:spChg chg="mod">
          <ac:chgData name="Jayesh Patel" userId="6c6c057bec4950ad" providerId="LiveId" clId="{635BE283-1A9B-42F9-86A0-B373868CACED}" dt="2024-10-26T07:41:35.051" v="180" actId="20577"/>
          <ac:spMkLst>
            <pc:docMk/>
            <pc:sldMk cId="1187387252" sldId="390"/>
            <ac:spMk id="13" creationId="{60AF59BE-CDD8-F911-B710-45F61521D05F}"/>
          </ac:spMkLst>
        </pc:spChg>
        <pc:spChg chg="mod">
          <ac:chgData name="Jayesh Patel" userId="6c6c057bec4950ad" providerId="LiveId" clId="{635BE283-1A9B-42F9-86A0-B373868CACED}" dt="2024-10-26T07:41:40.601" v="191" actId="20577"/>
          <ac:spMkLst>
            <pc:docMk/>
            <pc:sldMk cId="1187387252" sldId="390"/>
            <ac:spMk id="14" creationId="{8BBF8066-7DDE-C13F-1968-98CD59C5A9DC}"/>
          </ac:spMkLst>
        </pc:spChg>
      </pc:sldChg>
      <pc:sldChg chg="modSp add del mod">
        <pc:chgData name="Jayesh Patel" userId="6c6c057bec4950ad" providerId="LiveId" clId="{635BE283-1A9B-42F9-86A0-B373868CACED}" dt="2024-10-26T07:41:11.760" v="175"/>
        <pc:sldMkLst>
          <pc:docMk/>
          <pc:sldMk cId="3333971733" sldId="390"/>
        </pc:sldMkLst>
        <pc:spChg chg="mod">
          <ac:chgData name="Jayesh Patel" userId="6c6c057bec4950ad" providerId="LiveId" clId="{635BE283-1A9B-42F9-86A0-B373868CACED}" dt="2024-10-26T07:41:09.542" v="173" actId="20577"/>
          <ac:spMkLst>
            <pc:docMk/>
            <pc:sldMk cId="3333971733" sldId="390"/>
            <ac:spMk id="13" creationId="{4FB66580-AB6D-2F85-0678-12DCB9FDCFC8}"/>
          </ac:spMkLst>
        </pc:spChg>
        <pc:spChg chg="mod">
          <ac:chgData name="Jayesh Patel" userId="6c6c057bec4950ad" providerId="LiveId" clId="{635BE283-1A9B-42F9-86A0-B373868CACED}" dt="2024-10-26T07:41:08.091" v="171" actId="20577"/>
          <ac:spMkLst>
            <pc:docMk/>
            <pc:sldMk cId="3333971733" sldId="390"/>
            <ac:spMk id="14" creationId="{5D11E47D-765A-8C00-239C-6C3E95405E44}"/>
          </ac:spMkLst>
        </pc:spChg>
      </pc:sldChg>
      <pc:sldChg chg="add del">
        <pc:chgData name="Jayesh Patel" userId="6c6c057bec4950ad" providerId="LiveId" clId="{635BE283-1A9B-42F9-86A0-B373868CACED}" dt="2024-10-26T08:04:37.280" v="758" actId="47"/>
        <pc:sldMkLst>
          <pc:docMk/>
          <pc:sldMk cId="854415240" sldId="391"/>
        </pc:sldMkLst>
      </pc:sldChg>
      <pc:sldChg chg="add del">
        <pc:chgData name="Jayesh Patel" userId="6c6c057bec4950ad" providerId="LiveId" clId="{635BE283-1A9B-42F9-86A0-B373868CACED}" dt="2024-10-26T07:46:45.069" v="239" actId="47"/>
        <pc:sldMkLst>
          <pc:docMk/>
          <pc:sldMk cId="1805163314" sldId="391"/>
        </pc:sldMkLst>
      </pc:sldChg>
      <pc:sldChg chg="add del">
        <pc:chgData name="Jayesh Patel" userId="6c6c057bec4950ad" providerId="LiveId" clId="{635BE283-1A9B-42F9-86A0-B373868CACED}" dt="2024-10-26T07:41:07.083" v="169"/>
        <pc:sldMkLst>
          <pc:docMk/>
          <pc:sldMk cId="3716507761" sldId="391"/>
        </pc:sldMkLst>
      </pc:sldChg>
      <pc:sldChg chg="add del">
        <pc:chgData name="Jayesh Patel" userId="6c6c057bec4950ad" providerId="LiveId" clId="{635BE283-1A9B-42F9-86A0-B373868CACED}" dt="2024-10-26T08:04:53.599" v="761" actId="47"/>
        <pc:sldMkLst>
          <pc:docMk/>
          <pc:sldMk cId="1339766501" sldId="392"/>
        </pc:sldMkLst>
      </pc:sldChg>
      <pc:sldChg chg="modSp add mod">
        <pc:chgData name="Jayesh Patel" userId="6c6c057bec4950ad" providerId="LiveId" clId="{635BE283-1A9B-42F9-86A0-B373868CACED}" dt="2024-10-26T07:54:00.015" v="355" actId="27636"/>
        <pc:sldMkLst>
          <pc:docMk/>
          <pc:sldMk cId="803992337" sldId="393"/>
        </pc:sldMkLst>
        <pc:spChg chg="mod">
          <ac:chgData name="Jayesh Patel" userId="6c6c057bec4950ad" providerId="LiveId" clId="{635BE283-1A9B-42F9-86A0-B373868CACED}" dt="2024-10-26T07:53:27.552" v="311" actId="20577"/>
          <ac:spMkLst>
            <pc:docMk/>
            <pc:sldMk cId="803992337" sldId="393"/>
            <ac:spMk id="13" creationId="{514D0096-D80D-E08B-E7FF-01E8B8B5A41B}"/>
          </ac:spMkLst>
        </pc:spChg>
        <pc:spChg chg="mod">
          <ac:chgData name="Jayesh Patel" userId="6c6c057bec4950ad" providerId="LiveId" clId="{635BE283-1A9B-42F9-86A0-B373868CACED}" dt="2024-10-26T07:54:00.015" v="355" actId="27636"/>
          <ac:spMkLst>
            <pc:docMk/>
            <pc:sldMk cId="803992337" sldId="393"/>
            <ac:spMk id="14" creationId="{D2898575-94EC-8937-E697-AE4C6FEAB63D}"/>
          </ac:spMkLst>
        </pc:spChg>
      </pc:sldChg>
      <pc:sldChg chg="modSp add mod">
        <pc:chgData name="Jayesh Patel" userId="6c6c057bec4950ad" providerId="LiveId" clId="{635BE283-1A9B-42F9-86A0-B373868CACED}" dt="2024-10-26T08:04:09.386" v="757" actId="20577"/>
        <pc:sldMkLst>
          <pc:docMk/>
          <pc:sldMk cId="3278510465" sldId="394"/>
        </pc:sldMkLst>
        <pc:spChg chg="mod">
          <ac:chgData name="Jayesh Patel" userId="6c6c057bec4950ad" providerId="LiveId" clId="{635BE283-1A9B-42F9-86A0-B373868CACED}" dt="2024-10-26T08:02:57.356" v="708" actId="20577"/>
          <ac:spMkLst>
            <pc:docMk/>
            <pc:sldMk cId="3278510465" sldId="394"/>
            <ac:spMk id="13" creationId="{4A885E85-2D13-005C-A12F-E976E5FBE067}"/>
          </ac:spMkLst>
        </pc:spChg>
        <pc:spChg chg="mod">
          <ac:chgData name="Jayesh Patel" userId="6c6c057bec4950ad" providerId="LiveId" clId="{635BE283-1A9B-42F9-86A0-B373868CACED}" dt="2024-10-26T08:04:09.386" v="757" actId="20577"/>
          <ac:spMkLst>
            <pc:docMk/>
            <pc:sldMk cId="3278510465" sldId="394"/>
            <ac:spMk id="14" creationId="{535AF5C5-0EEE-D0AC-F311-217D35C1904E}"/>
          </ac:spMkLst>
        </pc:spChg>
      </pc:sldChg>
      <pc:sldChg chg="modSp add mod">
        <pc:chgData name="Jayesh Patel" userId="6c6c057bec4950ad" providerId="LiveId" clId="{635BE283-1A9B-42F9-86A0-B373868CACED}" dt="2024-10-26T08:11:41.648" v="847" actId="27636"/>
        <pc:sldMkLst>
          <pc:docMk/>
          <pc:sldMk cId="1223484664" sldId="395"/>
        </pc:sldMkLst>
        <pc:spChg chg="mod">
          <ac:chgData name="Jayesh Patel" userId="6c6c057bec4950ad" providerId="LiveId" clId="{635BE283-1A9B-42F9-86A0-B373868CACED}" dt="2024-10-26T08:09:19.958" v="803" actId="20577"/>
          <ac:spMkLst>
            <pc:docMk/>
            <pc:sldMk cId="1223484664" sldId="395"/>
            <ac:spMk id="13" creationId="{6901EF9D-2FFE-726E-5EFF-023899FF5963}"/>
          </ac:spMkLst>
        </pc:spChg>
        <pc:spChg chg="mod">
          <ac:chgData name="Jayesh Patel" userId="6c6c057bec4950ad" providerId="LiveId" clId="{635BE283-1A9B-42F9-86A0-B373868CACED}" dt="2024-10-26T08:11:41.648" v="847" actId="27636"/>
          <ac:spMkLst>
            <pc:docMk/>
            <pc:sldMk cId="1223484664" sldId="395"/>
            <ac:spMk id="14" creationId="{DF481285-6960-D643-7184-4496BF60C026}"/>
          </ac:spMkLst>
        </pc:spChg>
      </pc:sldChg>
      <pc:sldChg chg="modSp add mod">
        <pc:chgData name="Jayesh Patel" userId="6c6c057bec4950ad" providerId="LiveId" clId="{635BE283-1A9B-42F9-86A0-B373868CACED}" dt="2024-10-26T08:12:22.461" v="862" actId="20577"/>
        <pc:sldMkLst>
          <pc:docMk/>
          <pc:sldMk cId="443158184" sldId="396"/>
        </pc:sldMkLst>
        <pc:spChg chg="mod">
          <ac:chgData name="Jayesh Patel" userId="6c6c057bec4950ad" providerId="LiveId" clId="{635BE283-1A9B-42F9-86A0-B373868CACED}" dt="2024-10-26T08:12:06.767" v="849" actId="20577"/>
          <ac:spMkLst>
            <pc:docMk/>
            <pc:sldMk cId="443158184" sldId="396"/>
            <ac:spMk id="13" creationId="{B0C31C90-0313-D5F8-94FA-F9FFD2E23D96}"/>
          </ac:spMkLst>
        </pc:spChg>
        <pc:spChg chg="mod">
          <ac:chgData name="Jayesh Patel" userId="6c6c057bec4950ad" providerId="LiveId" clId="{635BE283-1A9B-42F9-86A0-B373868CACED}" dt="2024-10-26T08:12:22.461" v="862" actId="20577"/>
          <ac:spMkLst>
            <pc:docMk/>
            <pc:sldMk cId="443158184" sldId="396"/>
            <ac:spMk id="14" creationId="{696B4433-7B90-5F5E-CBB3-1DF90F728EA8}"/>
          </ac:spMkLst>
        </pc:spChg>
      </pc:sldChg>
      <pc:sldChg chg="delSp modSp add mod">
        <pc:chgData name="Jayesh Patel" userId="6c6c057bec4950ad" providerId="LiveId" clId="{635BE283-1A9B-42F9-86A0-B373868CACED}" dt="2024-10-26T08:45:49.110" v="1040" actId="15"/>
        <pc:sldMkLst>
          <pc:docMk/>
          <pc:sldMk cId="3481875480" sldId="397"/>
        </pc:sldMkLst>
        <pc:spChg chg="del">
          <ac:chgData name="Jayesh Patel" userId="6c6c057bec4950ad" providerId="LiveId" clId="{635BE283-1A9B-42F9-86A0-B373868CACED}" dt="2024-10-26T08:37:46.401" v="999" actId="478"/>
          <ac:spMkLst>
            <pc:docMk/>
            <pc:sldMk cId="3481875480" sldId="397"/>
            <ac:spMk id="6" creationId="{FB792AA3-594A-4CF1-088C-133101EB39F4}"/>
          </ac:spMkLst>
        </pc:spChg>
        <pc:spChg chg="mod">
          <ac:chgData name="Jayesh Patel" userId="6c6c057bec4950ad" providerId="LiveId" clId="{635BE283-1A9B-42F9-86A0-B373868CACED}" dt="2024-10-26T08:45:49.110" v="1040" actId="15"/>
          <ac:spMkLst>
            <pc:docMk/>
            <pc:sldMk cId="3481875480" sldId="397"/>
            <ac:spMk id="9" creationId="{33CC32D8-10D0-DCE9-2FFC-9A0B18F05387}"/>
          </ac:spMkLst>
        </pc:spChg>
      </pc:sldChg>
      <pc:sldChg chg="add del">
        <pc:chgData name="Jayesh Patel" userId="6c6c057bec4950ad" providerId="LiveId" clId="{635BE283-1A9B-42F9-86A0-B373868CACED}" dt="2024-10-26T08:04:51.282" v="760" actId="47"/>
        <pc:sldMkLst>
          <pc:docMk/>
          <pc:sldMk cId="3347827127" sldId="398"/>
        </pc:sldMkLst>
      </pc:sldChg>
      <pc:sldChg chg="addSp delSp modSp add mod">
        <pc:chgData name="Jayesh Patel" userId="6c6c057bec4950ad" providerId="LiveId" clId="{635BE283-1A9B-42F9-86A0-B373868CACED}" dt="2024-10-26T09:04:14.386" v="1224" actId="931"/>
        <pc:sldMkLst>
          <pc:docMk/>
          <pc:sldMk cId="1740056402" sldId="399"/>
        </pc:sldMkLst>
        <pc:spChg chg="add mod">
          <ac:chgData name="Jayesh Patel" userId="6c6c057bec4950ad" providerId="LiveId" clId="{635BE283-1A9B-42F9-86A0-B373868CACED}" dt="2024-10-26T08:45:14.305" v="1036" actId="1076"/>
          <ac:spMkLst>
            <pc:docMk/>
            <pc:sldMk cId="1740056402" sldId="399"/>
            <ac:spMk id="2" creationId="{AA220BC9-4BF0-30A4-A22E-819E21979E77}"/>
          </ac:spMkLst>
        </pc:spChg>
        <pc:spChg chg="add del mod">
          <ac:chgData name="Jayesh Patel" userId="6c6c057bec4950ad" providerId="LiveId" clId="{635BE283-1A9B-42F9-86A0-B373868CACED}" dt="2024-10-26T09:04:14.386" v="1224" actId="931"/>
          <ac:spMkLst>
            <pc:docMk/>
            <pc:sldMk cId="1740056402" sldId="399"/>
            <ac:spMk id="4" creationId="{010FDF54-C8D1-D4DE-93B2-ECD5573816CC}"/>
          </ac:spMkLst>
        </pc:spChg>
        <pc:spChg chg="del">
          <ac:chgData name="Jayesh Patel" userId="6c6c057bec4950ad" providerId="LiveId" clId="{635BE283-1A9B-42F9-86A0-B373868CACED}" dt="2024-10-26T08:38:01.289" v="1000" actId="478"/>
          <ac:spMkLst>
            <pc:docMk/>
            <pc:sldMk cId="1740056402" sldId="399"/>
            <ac:spMk id="6" creationId="{DA6B7AB7-E68B-448B-616A-A1E3918F421A}"/>
          </ac:spMkLst>
        </pc:spChg>
        <pc:spChg chg="del mod">
          <ac:chgData name="Jayesh Patel" userId="6c6c057bec4950ad" providerId="LiveId" clId="{635BE283-1A9B-42F9-86A0-B373868CACED}" dt="2024-10-26T07:54:57.986" v="361"/>
          <ac:spMkLst>
            <pc:docMk/>
            <pc:sldMk cId="1740056402" sldId="399"/>
            <ac:spMk id="9" creationId="{90094939-A2E7-0FB3-C8C0-B6A9C669259D}"/>
          </ac:spMkLst>
        </pc:spChg>
        <pc:picChg chg="add mod">
          <ac:chgData name="Jayesh Patel" userId="6c6c057bec4950ad" providerId="LiveId" clId="{635BE283-1A9B-42F9-86A0-B373868CACED}" dt="2024-10-26T09:04:14.386" v="1224" actId="931"/>
          <ac:picMkLst>
            <pc:docMk/>
            <pc:sldMk cId="1740056402" sldId="399"/>
            <ac:picMk id="10" creationId="{303EC173-ABA4-86E0-40B2-D0BFF97A92A8}"/>
          </ac:picMkLst>
        </pc:picChg>
        <pc:picChg chg="del">
          <ac:chgData name="Jayesh Patel" userId="6c6c057bec4950ad" providerId="LiveId" clId="{635BE283-1A9B-42F9-86A0-B373868CACED}" dt="2024-10-26T09:04:03.194" v="1223" actId="478"/>
          <ac:picMkLst>
            <pc:docMk/>
            <pc:sldMk cId="1740056402" sldId="399"/>
            <ac:picMk id="14" creationId="{CFAA9006-865B-8482-5360-CF1BFB4A3129}"/>
          </ac:picMkLst>
        </pc:picChg>
      </pc:sldChg>
      <pc:sldChg chg="addSp delSp modSp add mod">
        <pc:chgData name="Jayesh Patel" userId="6c6c057bec4950ad" providerId="LiveId" clId="{635BE283-1A9B-42F9-86A0-B373868CACED}" dt="2024-10-26T09:03:16.536" v="1222" actId="931"/>
        <pc:sldMkLst>
          <pc:docMk/>
          <pc:sldMk cId="2831483192" sldId="400"/>
        </pc:sldMkLst>
        <pc:spChg chg="add mod">
          <ac:chgData name="Jayesh Patel" userId="6c6c057bec4950ad" providerId="LiveId" clId="{635BE283-1A9B-42F9-86A0-B373868CACED}" dt="2024-10-26T08:44:58.798" v="1035" actId="20577"/>
          <ac:spMkLst>
            <pc:docMk/>
            <pc:sldMk cId="2831483192" sldId="400"/>
            <ac:spMk id="2" creationId="{078B3B5A-6F3E-33C4-51E0-89ADA9FF7D03}"/>
          </ac:spMkLst>
        </pc:spChg>
        <pc:spChg chg="add mod">
          <ac:chgData name="Jayesh Patel" userId="6c6c057bec4950ad" providerId="LiveId" clId="{635BE283-1A9B-42F9-86A0-B373868CACED}" dt="2024-10-26T08:29:53.603" v="947" actId="571"/>
          <ac:spMkLst>
            <pc:docMk/>
            <pc:sldMk cId="2831483192" sldId="400"/>
            <ac:spMk id="3" creationId="{6ADCEC5B-B158-B036-225B-865E43FC7470}"/>
          </ac:spMkLst>
        </pc:spChg>
        <pc:spChg chg="add del mod">
          <ac:chgData name="Jayesh Patel" userId="6c6c057bec4950ad" providerId="LiveId" clId="{635BE283-1A9B-42F9-86A0-B373868CACED}" dt="2024-10-26T09:01:51.265" v="1216" actId="931"/>
          <ac:spMkLst>
            <pc:docMk/>
            <pc:sldMk cId="2831483192" sldId="400"/>
            <ac:spMk id="5" creationId="{F1AF8246-4125-C9A9-2C55-2E1EF3802197}"/>
          </ac:spMkLst>
        </pc:spChg>
        <pc:spChg chg="del">
          <ac:chgData name="Jayesh Patel" userId="6c6c057bec4950ad" providerId="LiveId" clId="{635BE283-1A9B-42F9-86A0-B373868CACED}" dt="2024-10-26T08:38:05.293" v="1001" actId="478"/>
          <ac:spMkLst>
            <pc:docMk/>
            <pc:sldMk cId="2831483192" sldId="400"/>
            <ac:spMk id="6" creationId="{E05E6EFF-8124-57E1-AB78-97F440A0D478}"/>
          </ac:spMkLst>
        </pc:spChg>
        <pc:spChg chg="mod">
          <ac:chgData name="Jayesh Patel" userId="6c6c057bec4950ad" providerId="LiveId" clId="{635BE283-1A9B-42F9-86A0-B373868CACED}" dt="2024-10-26T08:08:28.538" v="786" actId="14100"/>
          <ac:spMkLst>
            <pc:docMk/>
            <pc:sldMk cId="2831483192" sldId="400"/>
            <ac:spMk id="7" creationId="{006D2BB2-5845-C327-03B9-357D6B398370}"/>
          </ac:spMkLst>
        </pc:spChg>
        <pc:spChg chg="del mod">
          <ac:chgData name="Jayesh Patel" userId="6c6c057bec4950ad" providerId="LiveId" clId="{635BE283-1A9B-42F9-86A0-B373868CACED}" dt="2024-10-26T08:05:40.417" v="763"/>
          <ac:spMkLst>
            <pc:docMk/>
            <pc:sldMk cId="2831483192" sldId="400"/>
            <ac:spMk id="9" creationId="{6746921B-10CB-B7A9-9B9F-5C3C1E9A183A}"/>
          </ac:spMkLst>
        </pc:spChg>
        <pc:spChg chg="add del mod">
          <ac:chgData name="Jayesh Patel" userId="6c6c057bec4950ad" providerId="LiveId" clId="{635BE283-1A9B-42F9-86A0-B373868CACED}" dt="2024-10-26T09:02:36.223" v="1218" actId="931"/>
          <ac:spMkLst>
            <pc:docMk/>
            <pc:sldMk cId="2831483192" sldId="400"/>
            <ac:spMk id="16" creationId="{F26FB386-1D8E-7716-B94E-FDB1119891CE}"/>
          </ac:spMkLst>
        </pc:spChg>
        <pc:spChg chg="add del mod">
          <ac:chgData name="Jayesh Patel" userId="6c6c057bec4950ad" providerId="LiveId" clId="{635BE283-1A9B-42F9-86A0-B373868CACED}" dt="2024-10-26T09:03:16.536" v="1222" actId="931"/>
          <ac:spMkLst>
            <pc:docMk/>
            <pc:sldMk cId="2831483192" sldId="400"/>
            <ac:spMk id="20" creationId="{82A824B8-0001-7C70-3DF0-4F1CE852E65D}"/>
          </ac:spMkLst>
        </pc:spChg>
        <pc:picChg chg="add mod">
          <ac:chgData name="Jayesh Patel" userId="6c6c057bec4950ad" providerId="LiveId" clId="{635BE283-1A9B-42F9-86A0-B373868CACED}" dt="2024-10-26T09:01:41.028" v="1215" actId="931"/>
          <ac:picMkLst>
            <pc:docMk/>
            <pc:sldMk cId="2831483192" sldId="400"/>
            <ac:picMk id="11" creationId="{FB631BC1-6D2B-AC55-1205-12803748C430}"/>
          </ac:picMkLst>
        </pc:picChg>
        <pc:picChg chg="add del mod">
          <ac:chgData name="Jayesh Patel" userId="6c6c057bec4950ad" providerId="LiveId" clId="{635BE283-1A9B-42F9-86A0-B373868CACED}" dt="2024-10-26T09:02:21.129" v="1217" actId="478"/>
          <ac:picMkLst>
            <pc:docMk/>
            <pc:sldMk cId="2831483192" sldId="400"/>
            <ac:picMk id="13" creationId="{EBEB6309-4176-C117-F0A8-D0B5C5237F6C}"/>
          </ac:picMkLst>
        </pc:picChg>
        <pc:picChg chg="del mod">
          <ac:chgData name="Jayesh Patel" userId="6c6c057bec4950ad" providerId="LiveId" clId="{635BE283-1A9B-42F9-86A0-B373868CACED}" dt="2024-10-26T09:01:24.388" v="1210" actId="478"/>
          <ac:picMkLst>
            <pc:docMk/>
            <pc:sldMk cId="2831483192" sldId="400"/>
            <ac:picMk id="14" creationId="{EB31E95D-6966-B976-0422-474C159AC691}"/>
          </ac:picMkLst>
        </pc:picChg>
        <pc:picChg chg="add del mod">
          <ac:chgData name="Jayesh Patel" userId="6c6c057bec4950ad" providerId="LiveId" clId="{635BE283-1A9B-42F9-86A0-B373868CACED}" dt="2024-10-26T09:02:46.511" v="1221" actId="478"/>
          <ac:picMkLst>
            <pc:docMk/>
            <pc:sldMk cId="2831483192" sldId="400"/>
            <ac:picMk id="18" creationId="{7A5AD0F3-7FB9-659B-DFAC-36B6A6D76875}"/>
          </ac:picMkLst>
        </pc:picChg>
        <pc:picChg chg="add mod">
          <ac:chgData name="Jayesh Patel" userId="6c6c057bec4950ad" providerId="LiveId" clId="{635BE283-1A9B-42F9-86A0-B373868CACED}" dt="2024-10-26T09:03:16.536" v="1222" actId="931"/>
          <ac:picMkLst>
            <pc:docMk/>
            <pc:sldMk cId="2831483192" sldId="400"/>
            <ac:picMk id="22" creationId="{B1D993EE-2FAB-8DA4-3B0A-1C2003F9CA4C}"/>
          </ac:picMkLst>
        </pc:picChg>
      </pc:sldChg>
      <pc:sldChg chg="addSp delSp modSp add mod">
        <pc:chgData name="Jayesh Patel" userId="6c6c057bec4950ad" providerId="LiveId" clId="{635BE283-1A9B-42F9-86A0-B373868CACED}" dt="2024-10-26T09:07:32.275" v="1228" actId="14826"/>
        <pc:sldMkLst>
          <pc:docMk/>
          <pc:sldMk cId="2817175913" sldId="401"/>
        </pc:sldMkLst>
        <pc:spChg chg="add mod">
          <ac:chgData name="Jayesh Patel" userId="6c6c057bec4950ad" providerId="LiveId" clId="{635BE283-1A9B-42F9-86A0-B373868CACED}" dt="2024-10-26T08:44:44.385" v="1028" actId="1076"/>
          <ac:spMkLst>
            <pc:docMk/>
            <pc:sldMk cId="2817175913" sldId="401"/>
            <ac:spMk id="2" creationId="{8E6A4764-9DEE-DA76-53FA-B2DA550B6216}"/>
          </ac:spMkLst>
        </pc:spChg>
        <pc:spChg chg="add del mod">
          <ac:chgData name="Jayesh Patel" userId="6c6c057bec4950ad" providerId="LiveId" clId="{635BE283-1A9B-42F9-86A0-B373868CACED}" dt="2024-10-26T09:06:13.446" v="1227" actId="931"/>
          <ac:spMkLst>
            <pc:docMk/>
            <pc:sldMk cId="2817175913" sldId="401"/>
            <ac:spMk id="4" creationId="{6165108E-A558-3754-965B-295A70A0109D}"/>
          </ac:spMkLst>
        </pc:spChg>
        <pc:spChg chg="del">
          <ac:chgData name="Jayesh Patel" userId="6c6c057bec4950ad" providerId="LiveId" clId="{635BE283-1A9B-42F9-86A0-B373868CACED}" dt="2024-10-26T08:38:09.082" v="1002" actId="478"/>
          <ac:spMkLst>
            <pc:docMk/>
            <pc:sldMk cId="2817175913" sldId="401"/>
            <ac:spMk id="6" creationId="{4A54C006-4DBA-9216-6845-BD4B07300684}"/>
          </ac:spMkLst>
        </pc:spChg>
        <pc:spChg chg="del mod">
          <ac:chgData name="Jayesh Patel" userId="6c6c057bec4950ad" providerId="LiveId" clId="{635BE283-1A9B-42F9-86A0-B373868CACED}" dt="2024-10-26T08:30:54.596" v="950"/>
          <ac:spMkLst>
            <pc:docMk/>
            <pc:sldMk cId="2817175913" sldId="401"/>
            <ac:spMk id="9" creationId="{D3D0D928-77E4-B12F-B891-17C8C1C1A4A7}"/>
          </ac:spMkLst>
        </pc:spChg>
        <pc:picChg chg="add mod">
          <ac:chgData name="Jayesh Patel" userId="6c6c057bec4950ad" providerId="LiveId" clId="{635BE283-1A9B-42F9-86A0-B373868CACED}" dt="2024-10-26T09:07:32.275" v="1228" actId="14826"/>
          <ac:picMkLst>
            <pc:docMk/>
            <pc:sldMk cId="2817175913" sldId="401"/>
            <ac:picMk id="10" creationId="{DC87E22A-723A-27D1-37EE-950AAA35C5C1}"/>
          </ac:picMkLst>
        </pc:picChg>
        <pc:picChg chg="del mod">
          <ac:chgData name="Jayesh Patel" userId="6c6c057bec4950ad" providerId="LiveId" clId="{635BE283-1A9B-42F9-86A0-B373868CACED}" dt="2024-10-26T09:04:25.738" v="1226" actId="478"/>
          <ac:picMkLst>
            <pc:docMk/>
            <pc:sldMk cId="2817175913" sldId="401"/>
            <ac:picMk id="14" creationId="{024ED5B2-513D-63C6-00F3-31408598DDEB}"/>
          </ac:picMkLst>
        </pc:picChg>
      </pc:sldChg>
      <pc:sldChg chg="addSp delSp modSp add mod">
        <pc:chgData name="Jayesh Patel" userId="6c6c057bec4950ad" providerId="LiveId" clId="{635BE283-1A9B-42F9-86A0-B373868CACED}" dt="2024-10-26T09:19:01.666" v="1243" actId="931"/>
        <pc:sldMkLst>
          <pc:docMk/>
          <pc:sldMk cId="875577452" sldId="402"/>
        </pc:sldMkLst>
        <pc:spChg chg="add">
          <ac:chgData name="Jayesh Patel" userId="6c6c057bec4950ad" providerId="LiveId" clId="{635BE283-1A9B-42F9-86A0-B373868CACED}" dt="2024-10-26T08:12:28.780" v="863"/>
          <ac:spMkLst>
            <pc:docMk/>
            <pc:sldMk cId="875577452" sldId="402"/>
            <ac:spMk id="2" creationId="{09E85666-3174-0A5B-450C-9BB3D13C1606}"/>
          </ac:spMkLst>
        </pc:spChg>
        <pc:spChg chg="add mod">
          <ac:chgData name="Jayesh Patel" userId="6c6c057bec4950ad" providerId="LiveId" clId="{635BE283-1A9B-42F9-86A0-B373868CACED}" dt="2024-10-26T08:40:01.181" v="1013" actId="1076"/>
          <ac:spMkLst>
            <pc:docMk/>
            <pc:sldMk cId="875577452" sldId="402"/>
            <ac:spMk id="3" creationId="{E97F6548-054A-30E3-9AC5-6F917E1BE02A}"/>
          </ac:spMkLst>
        </pc:spChg>
        <pc:spChg chg="add del mod">
          <ac:chgData name="Jayesh Patel" userId="6c6c057bec4950ad" providerId="LiveId" clId="{635BE283-1A9B-42F9-86A0-B373868CACED}" dt="2024-10-26T09:09:07.367" v="1230" actId="931"/>
          <ac:spMkLst>
            <pc:docMk/>
            <pc:sldMk cId="875577452" sldId="402"/>
            <ac:spMk id="5" creationId="{BC1B6461-DF20-E6B4-7428-5D6AF2A7286D}"/>
          </ac:spMkLst>
        </pc:spChg>
        <pc:spChg chg="del mod">
          <ac:chgData name="Jayesh Patel" userId="6c6c057bec4950ad" providerId="LiveId" clId="{635BE283-1A9B-42F9-86A0-B373868CACED}" dt="2024-10-26T08:36:50.680" v="996" actId="478"/>
          <ac:spMkLst>
            <pc:docMk/>
            <pc:sldMk cId="875577452" sldId="402"/>
            <ac:spMk id="6" creationId="{D0164C20-5FB4-68A9-54C1-B3D2BFCDA011}"/>
          </ac:spMkLst>
        </pc:spChg>
        <pc:spChg chg="mod">
          <ac:chgData name="Jayesh Patel" userId="6c6c057bec4950ad" providerId="LiveId" clId="{635BE283-1A9B-42F9-86A0-B373868CACED}" dt="2024-10-26T08:44:33.110" v="1027" actId="1076"/>
          <ac:spMkLst>
            <pc:docMk/>
            <pc:sldMk cId="875577452" sldId="402"/>
            <ac:spMk id="9" creationId="{5949F488-D697-221D-A76D-4E63F8343155}"/>
          </ac:spMkLst>
        </pc:spChg>
        <pc:spChg chg="add del mod">
          <ac:chgData name="Jayesh Patel" userId="6c6c057bec4950ad" providerId="LiveId" clId="{635BE283-1A9B-42F9-86A0-B373868CACED}" dt="2024-10-26T09:09:57.476" v="1232" actId="931"/>
          <ac:spMkLst>
            <pc:docMk/>
            <pc:sldMk cId="875577452" sldId="402"/>
            <ac:spMk id="13" creationId="{6E84DA3C-C1FC-3B3F-43D5-05DEAFFB1BB0}"/>
          </ac:spMkLst>
        </pc:spChg>
        <pc:spChg chg="add del mod">
          <ac:chgData name="Jayesh Patel" userId="6c6c057bec4950ad" providerId="LiveId" clId="{635BE283-1A9B-42F9-86A0-B373868CACED}" dt="2024-10-26T09:13:29.586" v="1234" actId="931"/>
          <ac:spMkLst>
            <pc:docMk/>
            <pc:sldMk cId="875577452" sldId="402"/>
            <ac:spMk id="18" creationId="{39D48FAC-E12C-2602-0F93-15D6F3E57CCC}"/>
          </ac:spMkLst>
        </pc:spChg>
        <pc:spChg chg="add del mod">
          <ac:chgData name="Jayesh Patel" userId="6c6c057bec4950ad" providerId="LiveId" clId="{635BE283-1A9B-42F9-86A0-B373868CACED}" dt="2024-10-26T09:17:29.221" v="1239" actId="931"/>
          <ac:spMkLst>
            <pc:docMk/>
            <pc:sldMk cId="875577452" sldId="402"/>
            <ac:spMk id="22" creationId="{2C76B7F2-333D-C076-86BB-857CA40FF827}"/>
          </ac:spMkLst>
        </pc:spChg>
        <pc:spChg chg="add del mod">
          <ac:chgData name="Jayesh Patel" userId="6c6c057bec4950ad" providerId="LiveId" clId="{635BE283-1A9B-42F9-86A0-B373868CACED}" dt="2024-10-26T09:19:01.666" v="1243" actId="931"/>
          <ac:spMkLst>
            <pc:docMk/>
            <pc:sldMk cId="875577452" sldId="402"/>
            <ac:spMk id="28" creationId="{AEC01F3C-39A2-7F96-77B5-9232508D8F28}"/>
          </ac:spMkLst>
        </pc:spChg>
        <pc:picChg chg="add del mod">
          <ac:chgData name="Jayesh Patel" userId="6c6c057bec4950ad" providerId="LiveId" clId="{635BE283-1A9B-42F9-86A0-B373868CACED}" dt="2024-10-26T09:09:11.952" v="1231" actId="478"/>
          <ac:picMkLst>
            <pc:docMk/>
            <pc:sldMk cId="875577452" sldId="402"/>
            <ac:picMk id="11" creationId="{E3BB8B96-A8BB-D1B8-5EBE-E680349145BA}"/>
          </ac:picMkLst>
        </pc:picChg>
        <pc:picChg chg="del mod">
          <ac:chgData name="Jayesh Patel" userId="6c6c057bec4950ad" providerId="LiveId" clId="{635BE283-1A9B-42F9-86A0-B373868CACED}" dt="2024-10-26T09:07:44.185" v="1229" actId="478"/>
          <ac:picMkLst>
            <pc:docMk/>
            <pc:sldMk cId="875577452" sldId="402"/>
            <ac:picMk id="14" creationId="{2EC269B5-FD71-BD23-E85B-DA7AFCDEC454}"/>
          </ac:picMkLst>
        </pc:picChg>
        <pc:picChg chg="add del mod">
          <ac:chgData name="Jayesh Patel" userId="6c6c057bec4950ad" providerId="LiveId" clId="{635BE283-1A9B-42F9-86A0-B373868CACED}" dt="2024-10-26T09:10:04.152" v="1233" actId="478"/>
          <ac:picMkLst>
            <pc:docMk/>
            <pc:sldMk cId="875577452" sldId="402"/>
            <ac:picMk id="16" creationId="{2F5E8143-3121-6099-183E-DC1AA55BCB10}"/>
          </ac:picMkLst>
        </pc:picChg>
        <pc:picChg chg="add del mod">
          <ac:chgData name="Jayesh Patel" userId="6c6c057bec4950ad" providerId="LiveId" clId="{635BE283-1A9B-42F9-86A0-B373868CACED}" dt="2024-10-26T09:14:04.593" v="1238" actId="478"/>
          <ac:picMkLst>
            <pc:docMk/>
            <pc:sldMk cId="875577452" sldId="402"/>
            <ac:picMk id="20" creationId="{B3C8164A-E99E-E2D7-67FA-3F16056D3726}"/>
          </ac:picMkLst>
        </pc:picChg>
        <pc:picChg chg="add del mod">
          <ac:chgData name="Jayesh Patel" userId="6c6c057bec4950ad" providerId="LiveId" clId="{635BE283-1A9B-42F9-86A0-B373868CACED}" dt="2024-10-26T09:18:54.169" v="1242" actId="478"/>
          <ac:picMkLst>
            <pc:docMk/>
            <pc:sldMk cId="875577452" sldId="402"/>
            <ac:picMk id="24" creationId="{3854BC90-4ACB-2999-AAF0-BB7380097497}"/>
          </ac:picMkLst>
        </pc:picChg>
        <pc:picChg chg="add del mod">
          <ac:chgData name="Jayesh Patel" userId="6c6c057bec4950ad" providerId="LiveId" clId="{635BE283-1A9B-42F9-86A0-B373868CACED}" dt="2024-10-26T09:18:49.695" v="1241" actId="478"/>
          <ac:picMkLst>
            <pc:docMk/>
            <pc:sldMk cId="875577452" sldId="402"/>
            <ac:picMk id="26" creationId="{09AA4AE7-F617-6F78-668C-2F71FD66B282}"/>
          </ac:picMkLst>
        </pc:picChg>
        <pc:picChg chg="add mod">
          <ac:chgData name="Jayesh Patel" userId="6c6c057bec4950ad" providerId="LiveId" clId="{635BE283-1A9B-42F9-86A0-B373868CACED}" dt="2024-10-26T09:19:01.666" v="1243" actId="931"/>
          <ac:picMkLst>
            <pc:docMk/>
            <pc:sldMk cId="875577452" sldId="402"/>
            <ac:picMk id="30" creationId="{4BF797F5-6C4E-F247-F1A3-81A2A6E450B8}"/>
          </ac:picMkLst>
        </pc:picChg>
      </pc:sldChg>
      <pc:sldChg chg="modSp add mod">
        <pc:chgData name="Jayesh Patel" userId="6c6c057bec4950ad" providerId="LiveId" clId="{635BE283-1A9B-42F9-86A0-B373868CACED}" dt="2024-10-26T08:13:31.199" v="912" actId="14100"/>
        <pc:sldMkLst>
          <pc:docMk/>
          <pc:sldMk cId="3808582448" sldId="403"/>
        </pc:sldMkLst>
        <pc:spChg chg="mod">
          <ac:chgData name="Jayesh Patel" userId="6c6c057bec4950ad" providerId="LiveId" clId="{635BE283-1A9B-42F9-86A0-B373868CACED}" dt="2024-10-26T08:13:26.557" v="910" actId="1076"/>
          <ac:spMkLst>
            <pc:docMk/>
            <pc:sldMk cId="3808582448" sldId="403"/>
            <ac:spMk id="13" creationId="{A9131BFF-3E1B-4904-6B87-6FD09738FEE6}"/>
          </ac:spMkLst>
        </pc:spChg>
        <pc:spChg chg="mod">
          <ac:chgData name="Jayesh Patel" userId="6c6c057bec4950ad" providerId="LiveId" clId="{635BE283-1A9B-42F9-86A0-B373868CACED}" dt="2024-10-26T08:13:31.199" v="912" actId="14100"/>
          <ac:spMkLst>
            <pc:docMk/>
            <pc:sldMk cId="3808582448" sldId="403"/>
            <ac:spMk id="14" creationId="{6F96CD59-4D30-CD1F-36BE-72ED565783AD}"/>
          </ac:spMkLst>
        </pc:spChg>
      </pc:sldChg>
      <pc:sldChg chg="modSp add del mod">
        <pc:chgData name="Jayesh Patel" userId="6c6c057bec4950ad" providerId="LiveId" clId="{635BE283-1A9B-42F9-86A0-B373868CACED}" dt="2024-10-26T08:14:39.986" v="935" actId="47"/>
        <pc:sldMkLst>
          <pc:docMk/>
          <pc:sldMk cId="369566825" sldId="404"/>
        </pc:sldMkLst>
        <pc:spChg chg="mod">
          <ac:chgData name="Jayesh Patel" userId="6c6c057bec4950ad" providerId="LiveId" clId="{635BE283-1A9B-42F9-86A0-B373868CACED}" dt="2024-10-26T08:13:48.633" v="915" actId="20577"/>
          <ac:spMkLst>
            <pc:docMk/>
            <pc:sldMk cId="369566825" sldId="404"/>
            <ac:spMk id="13" creationId="{3DB11C5A-A4ED-6E14-B27D-580EC365842E}"/>
          </ac:spMkLst>
        </pc:spChg>
        <pc:spChg chg="mod">
          <ac:chgData name="Jayesh Patel" userId="6c6c057bec4950ad" providerId="LiveId" clId="{635BE283-1A9B-42F9-86A0-B373868CACED}" dt="2024-10-26T08:14:29.046" v="934"/>
          <ac:spMkLst>
            <pc:docMk/>
            <pc:sldMk cId="369566825" sldId="404"/>
            <ac:spMk id="14" creationId="{1652296B-AE72-9790-40F9-27B68FCB7255}"/>
          </ac:spMkLst>
        </pc:spChg>
      </pc:sldChg>
      <pc:sldChg chg="addSp delSp modSp add mod">
        <pc:chgData name="Jayesh Patel" userId="6c6c057bec4950ad" providerId="LiveId" clId="{635BE283-1A9B-42F9-86A0-B373868CACED}" dt="2024-10-26T09:28:39.026" v="1268" actId="931"/>
        <pc:sldMkLst>
          <pc:docMk/>
          <pc:sldMk cId="2937999391" sldId="404"/>
        </pc:sldMkLst>
        <pc:spChg chg="add mod">
          <ac:chgData name="Jayesh Patel" userId="6c6c057bec4950ad" providerId="LiveId" clId="{635BE283-1A9B-42F9-86A0-B373868CACED}" dt="2024-10-26T08:53:16.732" v="1080" actId="11"/>
          <ac:spMkLst>
            <pc:docMk/>
            <pc:sldMk cId="2937999391" sldId="404"/>
            <ac:spMk id="2" creationId="{196F8E0B-1092-7CC5-9AE0-9002B2067FDD}"/>
          </ac:spMkLst>
        </pc:spChg>
        <pc:spChg chg="add del mod">
          <ac:chgData name="Jayesh Patel" userId="6c6c057bec4950ad" providerId="LiveId" clId="{635BE283-1A9B-42F9-86A0-B373868CACED}" dt="2024-10-26T09:28:39.026" v="1268" actId="931"/>
          <ac:spMkLst>
            <pc:docMk/>
            <pc:sldMk cId="2937999391" sldId="404"/>
            <ac:spMk id="4" creationId="{CFA48983-ED7C-6D57-5664-D701FC8BA2B4}"/>
          </ac:spMkLst>
        </pc:spChg>
        <pc:spChg chg="del">
          <ac:chgData name="Jayesh Patel" userId="6c6c057bec4950ad" providerId="LiveId" clId="{635BE283-1A9B-42F9-86A0-B373868CACED}" dt="2024-10-26T08:38:15.565" v="1003" actId="478"/>
          <ac:spMkLst>
            <pc:docMk/>
            <pc:sldMk cId="2937999391" sldId="404"/>
            <ac:spMk id="6" creationId="{8174D3F3-6511-9AD1-2BAE-BB2BDE53E0F5}"/>
          </ac:spMkLst>
        </pc:spChg>
        <pc:spChg chg="del mod">
          <ac:chgData name="Jayesh Patel" userId="6c6c057bec4950ad" providerId="LiveId" clId="{635BE283-1A9B-42F9-86A0-B373868CACED}" dt="2024-10-26T08:51:16.065" v="1066"/>
          <ac:spMkLst>
            <pc:docMk/>
            <pc:sldMk cId="2937999391" sldId="404"/>
            <ac:spMk id="9" creationId="{B0DE826A-4C49-F00F-A0DA-1F62575BA5F1}"/>
          </ac:spMkLst>
        </pc:spChg>
        <pc:picChg chg="add mod">
          <ac:chgData name="Jayesh Patel" userId="6c6c057bec4950ad" providerId="LiveId" clId="{635BE283-1A9B-42F9-86A0-B373868CACED}" dt="2024-10-26T09:28:39.026" v="1268" actId="931"/>
          <ac:picMkLst>
            <pc:docMk/>
            <pc:sldMk cId="2937999391" sldId="404"/>
            <ac:picMk id="10" creationId="{6F7EB3E0-337E-AA0F-1A21-08CBE09E6F8F}"/>
          </ac:picMkLst>
        </pc:picChg>
        <pc:picChg chg="del">
          <ac:chgData name="Jayesh Patel" userId="6c6c057bec4950ad" providerId="LiveId" clId="{635BE283-1A9B-42F9-86A0-B373868CACED}" dt="2024-10-26T09:28:20.508" v="1267" actId="478"/>
          <ac:picMkLst>
            <pc:docMk/>
            <pc:sldMk cId="2937999391" sldId="404"/>
            <ac:picMk id="14" creationId="{C5484E8D-ED04-FCD2-ACC3-65365644573F}"/>
          </ac:picMkLst>
        </pc:picChg>
      </pc:sldChg>
      <pc:sldChg chg="addSp delSp modSp add mod">
        <pc:chgData name="Jayesh Patel" userId="6c6c057bec4950ad" providerId="LiveId" clId="{635BE283-1A9B-42F9-86A0-B373868CACED}" dt="2024-10-26T09:23:40.367" v="1245" actId="931"/>
        <pc:sldMkLst>
          <pc:docMk/>
          <pc:sldMk cId="1364788325" sldId="405"/>
        </pc:sldMkLst>
        <pc:spChg chg="mod">
          <ac:chgData name="Jayesh Patel" userId="6c6c057bec4950ad" providerId="LiveId" clId="{635BE283-1A9B-42F9-86A0-B373868CACED}" dt="2024-10-26T08:50:27.865" v="1062" actId="255"/>
          <ac:spMkLst>
            <pc:docMk/>
            <pc:sldMk cId="1364788325" sldId="405"/>
            <ac:spMk id="3" creationId="{CFC0D694-3176-666C-2374-CF7D877C827E}"/>
          </ac:spMkLst>
        </pc:spChg>
        <pc:spChg chg="add del mod">
          <ac:chgData name="Jayesh Patel" userId="6c6c057bec4950ad" providerId="LiveId" clId="{635BE283-1A9B-42F9-86A0-B373868CACED}" dt="2024-10-26T09:23:40.367" v="1245" actId="931"/>
          <ac:spMkLst>
            <pc:docMk/>
            <pc:sldMk cId="1364788325" sldId="405"/>
            <ac:spMk id="4" creationId="{08656AA3-DC42-3D1C-73FA-DD7AE516CDB3}"/>
          </ac:spMkLst>
        </pc:spChg>
        <pc:spChg chg="mod">
          <ac:chgData name="Jayesh Patel" userId="6c6c057bec4950ad" providerId="LiveId" clId="{635BE283-1A9B-42F9-86A0-B373868CACED}" dt="2024-10-26T08:50:39.323" v="1064" actId="1076"/>
          <ac:spMkLst>
            <pc:docMk/>
            <pc:sldMk cId="1364788325" sldId="405"/>
            <ac:spMk id="9" creationId="{69203CD4-FFBC-EE3F-ED7B-7B9D8C8C4133}"/>
          </ac:spMkLst>
        </pc:spChg>
        <pc:picChg chg="add mod">
          <ac:chgData name="Jayesh Patel" userId="6c6c057bec4950ad" providerId="LiveId" clId="{635BE283-1A9B-42F9-86A0-B373868CACED}" dt="2024-10-26T09:23:40.367" v="1245" actId="931"/>
          <ac:picMkLst>
            <pc:docMk/>
            <pc:sldMk cId="1364788325" sldId="405"/>
            <ac:picMk id="6" creationId="{96B8257E-F933-62E6-F6EC-BD825D41A9D9}"/>
          </ac:picMkLst>
        </pc:picChg>
        <pc:picChg chg="del">
          <ac:chgData name="Jayesh Patel" userId="6c6c057bec4950ad" providerId="LiveId" clId="{635BE283-1A9B-42F9-86A0-B373868CACED}" dt="2024-10-26T09:23:33.426" v="1244" actId="478"/>
          <ac:picMkLst>
            <pc:docMk/>
            <pc:sldMk cId="1364788325" sldId="405"/>
            <ac:picMk id="14" creationId="{8A627AF0-78EC-8DDC-BBA4-38F125428F86}"/>
          </ac:picMkLst>
        </pc:picChg>
      </pc:sldChg>
      <pc:sldChg chg="new del">
        <pc:chgData name="Jayesh Patel" userId="6c6c057bec4950ad" providerId="LiveId" clId="{635BE283-1A9B-42F9-86A0-B373868CACED}" dt="2024-10-26T08:49:13.721" v="1049" actId="47"/>
        <pc:sldMkLst>
          <pc:docMk/>
          <pc:sldMk cId="1956937538" sldId="40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10/26/2024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491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9890" y="723440"/>
            <a:ext cx="4323426" cy="2579052"/>
          </a:xfrm>
        </p:spPr>
        <p:txBody>
          <a:bodyPr>
            <a:normAutofit/>
          </a:bodyPr>
          <a:lstStyle/>
          <a:p>
            <a:r>
              <a:rPr lang="en-IN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 Importance of Corporate Culture</a:t>
            </a:r>
            <a:endParaRPr lang="en-US" sz="4000" dirty="0"/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152" y="5248834"/>
            <a:ext cx="4323426" cy="1008925"/>
          </a:xfrm>
        </p:spPr>
        <p:txBody>
          <a:bodyPr>
            <a:normAutofit/>
          </a:bodyPr>
          <a:lstStyle/>
          <a:p>
            <a:r>
              <a:rPr lang="en-US" sz="2000" dirty="0"/>
              <a:t>Presentation by: </a:t>
            </a:r>
          </a:p>
          <a:p>
            <a:r>
              <a:rPr lang="en-US" sz="2000" dirty="0"/>
              <a:t>Jayesh </a:t>
            </a:r>
            <a:r>
              <a:rPr lang="en-US" sz="2000" dirty="0" err="1"/>
              <a:t>patel</a:t>
            </a:r>
            <a:endParaRPr lang="en-US" sz="2000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2A924E96-9B1C-6D19-49F6-49CA70E65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9274" y="3373515"/>
            <a:ext cx="4323426" cy="1008926"/>
          </a:xfrm>
        </p:spPr>
        <p:txBody>
          <a:bodyPr/>
          <a:lstStyle/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 a Positive And</a:t>
            </a: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Productive Work Environment</a:t>
            </a:r>
            <a:endParaRPr lang="en-US" sz="2400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59306A8-8663-2128-E6B8-B14AC3C3C5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8719" r="28719"/>
          <a:stretch>
            <a:fillRect/>
          </a:stretch>
        </p:blipFill>
        <p:spPr>
          <a:xfrm>
            <a:off x="0" y="-14593"/>
            <a:ext cx="5840730" cy="6862275"/>
          </a:xfrm>
        </p:spPr>
      </p:pic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590AF-70D8-543C-8207-270592DD6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06D2BB2-5845-C327-03B9-357D6B398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21599" y="-3219"/>
            <a:ext cx="2211330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DC1EEE-0F2F-AF12-0814-2A8420AF9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B3B5A-6F3E-33C4-51E0-89ADA9FF7D03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337502" y="931231"/>
            <a:ext cx="7526337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Employee Engagement: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578358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Employees feel more connected and invested in their work.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Loyalty and Retention: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578358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positive culture encourages employees to stay longer with the company.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Growth and Development: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578358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Opportunities for personal and professional growth are abundant in supportive cultures.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Competitive Advantage: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578358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Organizations with strong cultures attract top talent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and outperform competitors.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1D993EE-2FAB-8DA4-3B0A-1C2003F9CA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6899" r="268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48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8D73D-98CC-DD79-E9B7-6D60DF7B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901EF9D-2FFE-726E-5EFF-023899FF5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297" y="1457334"/>
            <a:ext cx="4786877" cy="1518315"/>
          </a:xfrm>
        </p:spPr>
        <p:txBody>
          <a:bodyPr/>
          <a:lstStyle/>
          <a:p>
            <a:pPr algn="ctr"/>
            <a:r>
              <a:rPr lang="en-US" dirty="0"/>
              <a:t>5.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F481285-6960-D643-7184-4496BF60C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9837" y="3305237"/>
            <a:ext cx="4989337" cy="1368363"/>
          </a:xfrm>
        </p:spPr>
        <p:txBody>
          <a:bodyPr>
            <a:normAutofit fontScale="92500"/>
          </a:bodyPr>
          <a:lstStyle/>
          <a:p>
            <a:pPr algn="ctr"/>
            <a:r>
              <a:rPr lang="en-IN" sz="3600" dirty="0"/>
              <a:t>Challenges in Building Corporate Culture</a:t>
            </a:r>
            <a:endParaRPr lang="en-US" sz="3600" dirty="0"/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93C560DD-5AAA-23C6-94F1-E1A1270D978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1F8DA8-3D59-CDA6-B161-42E5880BC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4257A1-0AC6-5DCA-13DF-387DDC5E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8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905D9-655E-80DE-00DC-517219320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C7C530C-D346-8F90-DC13-9057BC64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14B5BED-9C99-0A0F-96BB-E326CA849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A4764-9DEE-DA76-53FA-B2DA550B6216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520383" y="658398"/>
            <a:ext cx="7699057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Challenge 1 : Mergers and Acquisitions: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578358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˃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Integrating different cultures can be difficult and lead to conflict.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Challenge 2 : Globalization: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578358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˃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Navigating cultural differences across regions can complicate cohesion.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Challenge 3 : Maintaining Consistency: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578358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˃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that corporate culture is upheld across various locations and teams.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Challenge 4 : Adapting to Change: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578358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˃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Responding to market changes while maintaining core cultural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C87E22A-723A-27D1-37EE-950AAA35C5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26711" r="26711"/>
          <a:stretch/>
        </p:blipFill>
        <p:spPr/>
      </p:pic>
    </p:spTree>
    <p:extLst>
      <p:ext uri="{BB962C8B-B14F-4D97-AF65-F5344CB8AC3E}">
        <p14:creationId xmlns:p14="http://schemas.microsoft.com/office/powerpoint/2010/main" val="281717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676DC-4B97-BB3C-8140-7826CF0C5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0C31C90-0313-D5F8-94FA-F9FFD2E23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297" y="1457334"/>
            <a:ext cx="4786877" cy="1518315"/>
          </a:xfrm>
        </p:spPr>
        <p:txBody>
          <a:bodyPr/>
          <a:lstStyle/>
          <a:p>
            <a:pPr algn="ctr"/>
            <a:r>
              <a:rPr lang="en-US" dirty="0"/>
              <a:t>6.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696B4433-7B90-5F5E-CBB3-1DF90F728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2297" y="3305237"/>
            <a:ext cx="4786877" cy="76389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Case Studies</a:t>
            </a: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116F9580-0618-69C6-809E-06AA87E5DF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800B4-1E26-741C-7FE9-10FD60F7D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70416C-FE30-7E27-2160-1ECF8A757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5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13347-1512-11FE-7907-42311877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E259C2-EB54-3CC4-710C-0C6E17D88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17E9D59-1CAE-E9BD-5CFC-047359916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5949F488-D697-221D-A76D-4E63F8343155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561588" y="1265676"/>
            <a:ext cx="74554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:</a:t>
            </a:r>
            <a:r>
              <a:rPr lang="en-US" sz="2400" b="1" dirty="0">
                <a:solidFill>
                  <a:srgbClr val="0070C0"/>
                </a:solidFill>
                <a:latin typeface="Algerian" panose="04020705040A02060702" pitchFamily="82" charset="0"/>
              </a:rPr>
              <a:t>Google:</a:t>
            </a:r>
            <a:endParaRPr lang="en-US" sz="2400" dirty="0">
              <a:solidFill>
                <a:srgbClr val="0070C0"/>
              </a:solidFill>
              <a:latin typeface="Algerian" panose="04020705040A02060702" pitchFamily="8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Known for innovation, collaboration, and employee-centric policies.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lgerian" panose="04020705040A02060702" pitchFamily="82" charset="0"/>
              </a:rPr>
              <a:t>Zappos:</a:t>
            </a:r>
            <a:endParaRPr lang="en-US" sz="2400" dirty="0">
              <a:solidFill>
                <a:srgbClr val="0070C0"/>
              </a:solidFill>
              <a:latin typeface="Algerian" panose="04020705040A02060702" pitchFamily="8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Emphasizes customer service and employee happiness, creating a unique culture.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Algerian" panose="04020705040A02060702" pitchFamily="82" charset="0"/>
              </a:rPr>
              <a:t>Netflix:</a:t>
            </a:r>
            <a:endParaRPr lang="en-US" sz="2400" dirty="0">
              <a:solidFill>
                <a:srgbClr val="0070C0"/>
              </a:solidFill>
              <a:latin typeface="Algerian" panose="04020705040A02060702" pitchFamily="8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Focuses on freedom and responsibility, encouraging a high-performance environment.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7F6548-054A-30E3-9AC5-6F917E1BE02A}"/>
              </a:ext>
            </a:extLst>
          </p:cNvPr>
          <p:cNvSpPr txBox="1"/>
          <p:nvPr/>
        </p:nvSpPr>
        <p:spPr>
          <a:xfrm>
            <a:off x="697740" y="223520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Successful Corporate Cultures</a:t>
            </a:r>
            <a:endParaRPr lang="en-IN" sz="3600" dirty="0">
              <a:latin typeface="+mj-lt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4BF797F5-6C4E-F247-F1A3-81A2A6E450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3368" r="133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5577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92F46-58D9-80E1-699C-E85F6B31A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73B3E2-382D-8087-8E43-601B2B2A1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1F46D-DA97-48E9-1409-6C925C9F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9203CD4-FFBC-EE3F-ED7B-7B9D8C8C4133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484380" y="2470430"/>
            <a:ext cx="74554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company fosters an environment that aligns with their mission, values, and employee needs, contributing to their success.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0D694-3176-666C-2374-CF7D877C827E}"/>
              </a:ext>
            </a:extLst>
          </p:cNvPr>
          <p:cNvSpPr txBox="1"/>
          <p:nvPr/>
        </p:nvSpPr>
        <p:spPr>
          <a:xfrm>
            <a:off x="484380" y="396240"/>
            <a:ext cx="7661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What Makes Their Culture Unique </a:t>
            </a:r>
          </a:p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and Effective</a:t>
            </a:r>
            <a:endParaRPr lang="en-IN" sz="3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6B8257E-F933-62E6-F6EC-BD825D41A9D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5572" r="255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4788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A7AD1-2DD0-FD1B-E1A4-2D7FD81A7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9131BFF-3E1B-4904-6B87-6FD09738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0190" y="1255074"/>
            <a:ext cx="4786877" cy="1518315"/>
          </a:xfrm>
        </p:spPr>
        <p:txBody>
          <a:bodyPr/>
          <a:lstStyle/>
          <a:p>
            <a:pPr algn="ctr"/>
            <a:r>
              <a:rPr lang="en-US" dirty="0"/>
              <a:t>7.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6F96CD59-4D30-CD1F-36BE-72ED56578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4136" y="3224324"/>
            <a:ext cx="5097624" cy="1720575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sz="3600" dirty="0"/>
              <a:t>Strategies for building a Positive Corporate Culture </a:t>
            </a:r>
            <a:endParaRPr lang="en-US" sz="3600" dirty="0"/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728E0669-72E7-6E8B-7864-107DE4E224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4C928B-BFFE-AAC7-F6C8-B7E1D292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9675F-6EC5-526B-1CE0-841182A12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8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1DDD7-D2C5-A211-9AE5-49B5587E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CB697CA-7EDE-0462-9083-5FFEE5478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A6074C-F07D-3B33-4325-62EF667BB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F8E0B-1092-7CC5-9AE0-9002B2067FDD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276542" y="566678"/>
            <a:ext cx="7760017" cy="572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Leadership Role: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Leaders must embody and promote the desired culture through their actions and communication.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Employee Involvement: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Engaging employees in decision-making and feedback processes to enhance ownership.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Clear Communication: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Establishing open lines of communication fosters transparency and trust.</a:t>
            </a:r>
          </a:p>
          <a:p>
            <a:pPr marL="749808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Recognition and Rewards: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Acknowledging and rewarding contributions enhances motivation and reinforces desired behaviors.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7EB3E0-337E-AA0F-1A21-08CBE09E6F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0768" r="307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7999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3917-072D-B98F-53A4-46496DCB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788" y="353962"/>
            <a:ext cx="4786877" cy="9832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8.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B4740A4-A1D9-E9B5-6838-073E13692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9788" y="1517074"/>
            <a:ext cx="4786877" cy="763899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Conclusion </a:t>
            </a:r>
            <a:endParaRPr lang="en-US" sz="3600" dirty="0"/>
          </a:p>
        </p:txBody>
      </p:sp>
      <p:pic>
        <p:nvPicPr>
          <p:cNvPr id="7" name="Picture Placeholder 6" descr="A close up of a circuit board">
            <a:extLst>
              <a:ext uri="{FF2B5EF4-FFF2-40B4-BE49-F238E27FC236}">
                <a16:creationId xmlns:a16="http://schemas.microsoft.com/office/drawing/2014/main" id="{F8C45233-1B15-3596-75CE-DED7D720CA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194" r="1194"/>
          <a:stretch/>
        </p:blipFill>
        <p:spPr>
          <a:xfrm>
            <a:off x="0" y="-2235"/>
            <a:ext cx="5840730" cy="686227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C1B1B9-02C9-EF1E-AFBE-E40015F082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4919" y="2459248"/>
            <a:ext cx="4796710" cy="401939"/>
          </a:xfrm>
        </p:spPr>
        <p:txBody>
          <a:bodyPr>
            <a:normAutofit/>
          </a:bodyPr>
          <a:lstStyle/>
          <a:p>
            <a:r>
              <a:rPr lang="en-IN" dirty="0"/>
              <a:t>Summary of Key Points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8F44E43-BD27-EF72-1581-53AA4AF310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24919" y="2876374"/>
            <a:ext cx="3852296" cy="817345"/>
          </a:xfrm>
        </p:spPr>
        <p:txBody>
          <a:bodyPr/>
          <a:lstStyle/>
          <a:p>
            <a:r>
              <a:rPr lang="en-US" dirty="0"/>
              <a:t>Recap the definition of corporate culture, its importance, and the benefits of fostering a strong culture.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45E210F-6B8D-736F-B141-2B3CBE613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4919" y="3772026"/>
            <a:ext cx="4796710" cy="401939"/>
          </a:xfrm>
        </p:spPr>
        <p:txBody>
          <a:bodyPr>
            <a:normAutofit/>
          </a:bodyPr>
          <a:lstStyle/>
          <a:p>
            <a:r>
              <a:rPr lang="en-US" dirty="0"/>
              <a:t>The Future Of Corporate Culture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5DD8B99-A215-EB84-183A-F3B1E73A45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9788" y="4126110"/>
            <a:ext cx="3860546" cy="529133"/>
          </a:xfrm>
        </p:spPr>
        <p:txBody>
          <a:bodyPr/>
          <a:lstStyle/>
          <a:p>
            <a:r>
              <a:rPr lang="en-US" dirty="0"/>
              <a:t>Discuss the evolving nature of work and culture in response to technological advances and changing employee expectations.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9A1C40A-BC04-C14E-7867-E3D7B1597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4061" y="0"/>
            <a:ext cx="2959129" cy="6871447"/>
            <a:chOff x="3084061" y="0"/>
            <a:chExt cx="2959129" cy="68714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521D96-1220-9A5F-FB15-764C14CD87A4}"/>
                </a:ext>
              </a:extLst>
            </p:cNvPr>
            <p:cNvSpPr/>
            <p:nvPr/>
          </p:nvSpPr>
          <p:spPr>
            <a:xfrm rot="10800000">
              <a:off x="3498189" y="177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7359AB-4FC7-AF1F-096F-69BD733B8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061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198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506" y="2441216"/>
            <a:ext cx="4786877" cy="15183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82" descr="A person writing at a desk&#10;">
            <a:extLst>
              <a:ext uri="{FF2B5EF4-FFF2-40B4-BE49-F238E27FC236}">
                <a16:creationId xmlns:a16="http://schemas.microsoft.com/office/drawing/2014/main" id="{79723FB2-CDBE-ABDD-9BC6-1E8D5204E7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594" r="7594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1"/>
            <a:ext cx="6732237" cy="632016"/>
          </a:xfrm>
        </p:spPr>
        <p:txBody>
          <a:bodyPr>
            <a:noAutofit/>
          </a:bodyPr>
          <a:lstStyle/>
          <a:p>
            <a:r>
              <a:rPr lang="en-US" dirty="0"/>
              <a:t>Overview of Topics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BC786-DACF-D63D-553F-4EDB8E95A2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242" y="1112255"/>
            <a:ext cx="788639" cy="533400"/>
          </a:xfrm>
        </p:spPr>
        <p:txBody>
          <a:bodyPr/>
          <a:lstStyle/>
          <a:p>
            <a:r>
              <a:rPr lang="en-US" dirty="0"/>
              <a:t>o1.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B3C1A-3346-F617-2EC7-C16586CF19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38409" y="1121175"/>
            <a:ext cx="5885179" cy="5334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880F1A-5BCC-F84F-3EED-7FA660DEB3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4241" y="1761713"/>
            <a:ext cx="788639" cy="533400"/>
          </a:xfrm>
        </p:spPr>
        <p:txBody>
          <a:bodyPr/>
          <a:lstStyle/>
          <a:p>
            <a:r>
              <a:rPr lang="en-US" dirty="0"/>
              <a:t>o2.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A9475A-A652-4BB2-F82D-18D978C397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15449" y="1737404"/>
            <a:ext cx="5885179" cy="533400"/>
          </a:xfrm>
        </p:spPr>
        <p:txBody>
          <a:bodyPr/>
          <a:lstStyle/>
          <a:p>
            <a:r>
              <a:rPr lang="en-US" dirty="0"/>
              <a:t>Core Values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A4606E-0589-2AE6-3A39-D84CDB24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762" y="2349793"/>
            <a:ext cx="788639" cy="533400"/>
          </a:xfrm>
        </p:spPr>
        <p:txBody>
          <a:bodyPr/>
          <a:lstStyle/>
          <a:p>
            <a:r>
              <a:rPr lang="en-US" dirty="0"/>
              <a:t>o3.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E5E134-360B-2943-34EC-C57477A8C8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96399" y="2327884"/>
            <a:ext cx="5885179" cy="533400"/>
          </a:xfrm>
        </p:spPr>
        <p:txBody>
          <a:bodyPr/>
          <a:lstStyle/>
          <a:p>
            <a:r>
              <a:rPr lang="en-US" dirty="0"/>
              <a:t>Types Of Corporate Culture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E7CD20-3130-C2BD-2379-6EB766F556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9811" y="2914738"/>
            <a:ext cx="788639" cy="533400"/>
          </a:xfrm>
        </p:spPr>
        <p:txBody>
          <a:bodyPr/>
          <a:lstStyle/>
          <a:p>
            <a:r>
              <a:rPr lang="en-US" dirty="0"/>
              <a:t>o4.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7F6B17-F299-A158-A26D-47FCD7A197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96399" y="2887736"/>
            <a:ext cx="5885179" cy="533400"/>
          </a:xfrm>
        </p:spPr>
        <p:txBody>
          <a:bodyPr/>
          <a:lstStyle/>
          <a:p>
            <a:r>
              <a:rPr lang="en-IN" dirty="0"/>
              <a:t>Benefits of a Strong Corporate Culture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C4E845-9A78-36A5-60F3-A22DFD938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761" y="3532056"/>
            <a:ext cx="788639" cy="533400"/>
          </a:xfrm>
        </p:spPr>
        <p:txBody>
          <a:bodyPr/>
          <a:lstStyle/>
          <a:p>
            <a:r>
              <a:rPr lang="en-US" dirty="0"/>
              <a:t>o5.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5FE4BA-08C1-FBA0-844E-67EA006290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38408" y="4116661"/>
            <a:ext cx="5885179" cy="533400"/>
          </a:xfrm>
        </p:spPr>
        <p:txBody>
          <a:bodyPr/>
          <a:lstStyle/>
          <a:p>
            <a:r>
              <a:rPr lang="en-US" dirty="0"/>
              <a:t>Case </a:t>
            </a:r>
            <a:r>
              <a:rPr lang="en-IN" dirty="0"/>
              <a:t>Studies 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1C4BF8-BE34-28BA-6B1D-3F57B8F64D0A}"/>
              </a:ext>
            </a:extLst>
          </p:cNvPr>
          <p:cNvSpPr txBox="1">
            <a:spLocks/>
          </p:cNvSpPr>
          <p:nvPr/>
        </p:nvSpPr>
        <p:spPr>
          <a:xfrm>
            <a:off x="819811" y="4132362"/>
            <a:ext cx="788639" cy="53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4400" b="0" kern="1200" spc="100" baseline="-25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o6.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E001962-682D-548C-98F5-590C29D01136}"/>
              </a:ext>
            </a:extLst>
          </p:cNvPr>
          <p:cNvSpPr txBox="1">
            <a:spLocks/>
          </p:cNvSpPr>
          <p:nvPr/>
        </p:nvSpPr>
        <p:spPr>
          <a:xfrm>
            <a:off x="796322" y="4742292"/>
            <a:ext cx="788639" cy="53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4400" b="0" kern="1200" spc="100" baseline="-25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o7.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395EDCB-CDAD-457D-65E6-8CD6A27114BA}"/>
              </a:ext>
            </a:extLst>
          </p:cNvPr>
          <p:cNvSpPr txBox="1">
            <a:spLocks/>
          </p:cNvSpPr>
          <p:nvPr/>
        </p:nvSpPr>
        <p:spPr>
          <a:xfrm>
            <a:off x="819811" y="5307237"/>
            <a:ext cx="788639" cy="53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4400" b="0" kern="1200" spc="100" baseline="-25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o8.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B780F97-64E6-5039-4C3E-F9C8D2E0EE37}"/>
              </a:ext>
            </a:extLst>
          </p:cNvPr>
          <p:cNvSpPr txBox="1">
            <a:spLocks/>
          </p:cNvSpPr>
          <p:nvPr/>
        </p:nvSpPr>
        <p:spPr>
          <a:xfrm>
            <a:off x="1485185" y="4715729"/>
            <a:ext cx="5885179" cy="533400"/>
          </a:xfrm>
          <a:prstGeom prst="rect">
            <a:avLst/>
          </a:prstGeom>
        </p:spPr>
        <p:txBody>
          <a:bodyPr vert="horz" lIns="0" tIns="45720" rIns="0" bIns="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Strategies for Building a Positive Corporate Culture 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A5E3EFA8-A398-1A76-57B7-1CD7FA4797F7}"/>
              </a:ext>
            </a:extLst>
          </p:cNvPr>
          <p:cNvSpPr txBox="1">
            <a:spLocks/>
          </p:cNvSpPr>
          <p:nvPr/>
        </p:nvSpPr>
        <p:spPr>
          <a:xfrm>
            <a:off x="1596400" y="3498105"/>
            <a:ext cx="5885179" cy="533400"/>
          </a:xfrm>
          <a:prstGeom prst="rect">
            <a:avLst/>
          </a:prstGeom>
        </p:spPr>
        <p:txBody>
          <a:bodyPr vert="horz" lIns="0" tIns="4572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 in Building Corporate Culture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3EFBD2FE-7687-D209-C1CB-1A0E22E64A0E}"/>
              </a:ext>
            </a:extLst>
          </p:cNvPr>
          <p:cNvSpPr txBox="1">
            <a:spLocks/>
          </p:cNvSpPr>
          <p:nvPr/>
        </p:nvSpPr>
        <p:spPr>
          <a:xfrm>
            <a:off x="1638410" y="5266290"/>
            <a:ext cx="5885179" cy="533400"/>
          </a:xfrm>
          <a:prstGeom prst="rect">
            <a:avLst/>
          </a:prstGeom>
        </p:spPr>
        <p:txBody>
          <a:bodyPr vert="horz" lIns="0" tIns="4572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Conclusion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7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297" y="1457334"/>
            <a:ext cx="4786877" cy="1518315"/>
          </a:xfrm>
        </p:spPr>
        <p:txBody>
          <a:bodyPr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A498B66-C42E-029B-6F9F-FF45F4C14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2297" y="3305237"/>
            <a:ext cx="4786877" cy="76389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Introduction</a:t>
            </a: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7874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What is corporate Culture?</a:t>
            </a:r>
          </a:p>
        </p:txBody>
      </p:sp>
      <p:pic>
        <p:nvPicPr>
          <p:cNvPr id="19" name="Picture Placeholder 18" descr="A person working at a desk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BCD5403-DD28-14FD-6762-666D2ECA7F6D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483315" y="1199497"/>
            <a:ext cx="7045244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Definition and Importance:</a:t>
            </a:r>
            <a:endParaRPr lang="en-US" altLang="en-US" sz="3200" b="1" dirty="0">
              <a:solidFill>
                <a:srgbClr val="0070C0"/>
              </a:solidFill>
              <a:latin typeface="+mj-lt"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Corporate culture refers to the shared values, beliefs, and behaviors that shape how a company's employees interact and work together.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acts as the foundation of the organization, influencing decision-making, employee engagement, and overall productivity.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How it Influences Employee Behavior and Company Success: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strong corporate culture can lead to higher employee satisfaction, reduced turnover, and enhanced performance.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culture aligns employees with the company’s mission and goals.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5D6F9-E774-DAAB-8D13-9AF25E15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0AF59BE-CDD8-F911-B710-45F61521D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297" y="1457334"/>
            <a:ext cx="4786877" cy="1518315"/>
          </a:xfrm>
        </p:spPr>
        <p:txBody>
          <a:bodyPr/>
          <a:lstStyle/>
          <a:p>
            <a:pPr algn="ctr"/>
            <a:r>
              <a:rPr lang="en-US" dirty="0"/>
              <a:t>2.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BBF8066-7DDE-C13F-1968-98CD59C5A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2297" y="3305237"/>
            <a:ext cx="4786877" cy="76389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Core Values</a:t>
            </a: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E4F1A43F-88D3-E50F-6664-E368CD40F3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B0A235-5855-C9A7-3024-EC8064AE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5E00B06-4524-A8A5-C100-7B3C3B19A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8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1F573-CC03-9570-0B1C-575544C25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hand holding a wire">
            <a:extLst>
              <a:ext uri="{FF2B5EF4-FFF2-40B4-BE49-F238E27FC236}">
                <a16:creationId xmlns:a16="http://schemas.microsoft.com/office/drawing/2014/main" id="{B4137AD3-D1BC-C9F7-1B0E-7FE586E8C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747" r="5747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E848E44-89F0-DD49-B943-D17F59F14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9C8ADD0-3D0A-B58B-67F6-3430DF46C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3CC32D8-10D0-DCE9-2FFC-9A0B18F0538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489695" y="597455"/>
            <a:ext cx="7446910" cy="566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Defining Core Values: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values are the essential principles and standards that guide a 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company's actions and decisions.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Examples of Core Values: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Integrity    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Commitment to honesty and ethical practices.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Innovation 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Encouraging creativity and new ideas.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Teamwork 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Collaboration and support among employees.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How Core Values Shape Corporate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3200" b="1" dirty="0">
                <a:solidFill>
                  <a:srgbClr val="0070C0"/>
                </a:solidFill>
                <a:latin typeface="+mj-lt"/>
              </a:rPr>
              <a:t>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Culture: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values help create a common understanding of expected 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behaviors and decision-making processes, fostering unity and a 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sense of purpose.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87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CF0FD-8922-A31F-0A06-ECB33B229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14D0096-D80D-E08B-E7FF-01E8B8B5A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297" y="1457334"/>
            <a:ext cx="4786877" cy="1518315"/>
          </a:xfrm>
        </p:spPr>
        <p:txBody>
          <a:bodyPr/>
          <a:lstStyle/>
          <a:p>
            <a:pPr algn="ctr"/>
            <a:r>
              <a:rPr lang="en-US" dirty="0"/>
              <a:t>3.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2898575-94EC-8937-E697-AE4C6FEAB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2297" y="3305237"/>
            <a:ext cx="4898983" cy="130740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Types Of Corporate </a:t>
            </a:r>
          </a:p>
          <a:p>
            <a:pPr algn="ctr"/>
            <a:r>
              <a:rPr lang="en-US" sz="3600" dirty="0"/>
              <a:t>Culture</a:t>
            </a: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C7B1CCB7-11D4-AF25-A89F-EF4F699DF5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108D2-3501-4D22-5D2B-70435731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DAD8909-FD2C-2346-2654-9F0A8763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9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015E0-B6D6-E204-3BFD-6E6804D6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6FB741-150C-1BF1-C9E5-56FF33CB2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E25C3F7-A423-1891-58BB-1774F8A1F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220BC9-4BF0-30A4-A22E-819E21979E77}"/>
              </a:ext>
            </a:extLst>
          </p:cNvPr>
          <p:cNvSpPr>
            <a:spLocks noGrp="1" noChangeArrowheads="1"/>
          </p:cNvSpPr>
          <p:nvPr>
            <p:ph sz="quarter" idx="17"/>
          </p:nvPr>
        </p:nvSpPr>
        <p:spPr bwMode="auto">
          <a:xfrm>
            <a:off x="560628" y="376583"/>
            <a:ext cx="8522017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Team-First Culture:</a:t>
            </a:r>
          </a:p>
          <a:p>
            <a:pPr marL="635508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Focuses on employee happiness, well-being, and teamwork.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Elite Culture:</a:t>
            </a:r>
            <a:endParaRPr lang="en-US" altLang="en-US" sz="3200" b="1" dirty="0">
              <a:solidFill>
                <a:srgbClr val="0070C0"/>
              </a:solidFill>
              <a:latin typeface="+mj-lt"/>
            </a:endParaRPr>
          </a:p>
          <a:p>
            <a:pPr marL="635508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Emphasizes high performance, innovation, and achievement.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Horizontal Culture:</a:t>
            </a:r>
          </a:p>
          <a:p>
            <a:pPr marL="635508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Prioritizes flexibility, adaptability, and minimal hierarchy.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Conventional Culture:</a:t>
            </a:r>
          </a:p>
          <a:p>
            <a:pPr marL="635508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Characterized by a structured, hierarchical approach to management.</a:t>
            </a:r>
          </a:p>
          <a:p>
            <a:pPr marL="635508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+mj-lt"/>
              </a:rPr>
              <a:t>Progressive Culture: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j-lt"/>
            </a:endParaRPr>
          </a:p>
          <a:p>
            <a:pPr marL="635508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Embraces change, uncertainty, and forward-thinking 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strategies.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03EC173-ABA4-86E0-40B2-D0BFF97A92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9295" r="29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005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534B6-D36B-5125-2D5F-87CAED2EA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A885E85-2D13-005C-A12F-E976E5FBE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297" y="1457334"/>
            <a:ext cx="4786877" cy="1518315"/>
          </a:xfrm>
        </p:spPr>
        <p:txBody>
          <a:bodyPr/>
          <a:lstStyle/>
          <a:p>
            <a:pPr algn="ctr"/>
            <a:r>
              <a:rPr lang="en-US" dirty="0"/>
              <a:t>4.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535AF5C5-0EEE-D0AC-F311-217D35C19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2297" y="3305237"/>
            <a:ext cx="4878663" cy="105340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dirty="0"/>
              <a:t>Benefits Of Strong Corporate Culture</a:t>
            </a: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B720EDDF-ED31-C2A5-8056-D17F4036BB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F3FC4D-4126-93FA-D96E-EECD38551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AA9F16D-A7B9-97F5-F62A-4D29A943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5104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151</TotalTime>
  <Words>648</Words>
  <Application>Microsoft Office PowerPoint</Application>
  <PresentationFormat>Widescreen</PresentationFormat>
  <Paragraphs>131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Algerian</vt:lpstr>
      <vt:lpstr>Arial</vt:lpstr>
      <vt:lpstr>Book Antiqua</vt:lpstr>
      <vt:lpstr>Calibri</vt:lpstr>
      <vt:lpstr>Century Gothic</vt:lpstr>
      <vt:lpstr>Courier New</vt:lpstr>
      <vt:lpstr>Wingdings</vt:lpstr>
      <vt:lpstr>Custom</vt:lpstr>
      <vt:lpstr>The Importance of Corporate Culture</vt:lpstr>
      <vt:lpstr>Overview of Topics</vt:lpstr>
      <vt:lpstr>1.</vt:lpstr>
      <vt:lpstr>What is corporate Culture?</vt:lpstr>
      <vt:lpstr>2.</vt:lpstr>
      <vt:lpstr>PowerPoint Presentation</vt:lpstr>
      <vt:lpstr>3.</vt:lpstr>
      <vt:lpstr>PowerPoint Presentation</vt:lpstr>
      <vt:lpstr>4.</vt:lpstr>
      <vt:lpstr>PowerPoint Presentation</vt:lpstr>
      <vt:lpstr>5.</vt:lpstr>
      <vt:lpstr>PowerPoint Presentation</vt:lpstr>
      <vt:lpstr>6.</vt:lpstr>
      <vt:lpstr>PowerPoint Presentation</vt:lpstr>
      <vt:lpstr>PowerPoint Presentation</vt:lpstr>
      <vt:lpstr>7.</vt:lpstr>
      <vt:lpstr>PowerPoint Presentation</vt:lpstr>
      <vt:lpstr>8.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Jayesh Patel</dc:creator>
  <cp:lastModifiedBy>Jayesh Patel</cp:lastModifiedBy>
  <cp:revision>1</cp:revision>
  <dcterms:created xsi:type="dcterms:W3CDTF">2024-10-26T06:56:59Z</dcterms:created>
  <dcterms:modified xsi:type="dcterms:W3CDTF">2024-10-26T09:28:40Z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